
<file path=[Content_Types].xml><?xml version="1.0" encoding="utf-8"?>
<Types xmlns="http://schemas.openxmlformats.org/package/2006/content-types">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notesMasters/notesMaster1.xml" ContentType="application/vnd.openxmlformats-officedocument.presentationml.notesMaster+xml"/>
  <Override PartName="/ppt/notesMasters/_rels/notesMaster1.xml.rels" ContentType="application/vnd.openxmlformats-package.relationships+xml"/>
  <Override PartName="/ppt/slideMasters/slideMaster1.xml" ContentType="application/vnd.openxmlformats-officedocument.presentationml.slideMaster+xml"/>
  <Override PartName="/ppt/slideMasters/_rels/slideMaster1.xml.rels" ContentType="application/vnd.openxmlformats-package.relationships+xml"/>
  <Override PartName="/ppt/notesSlides/notesSlide1.xml" ContentType="application/vnd.openxmlformats-officedocument.presentationml.notesSlide+xml"/>
  <Override PartName="/ppt/notesSlides/_rels/notesSlide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slideLayouts/slideLayout9.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media/image9.png" ContentType="image/png"/>
  <Override PartName="/ppt/media/image7.jpeg" ContentType="image/jpeg"/>
  <Override PartName="/ppt/media/image1.png" ContentType="image/png"/>
  <Override PartName="/ppt/media/image2.png" ContentType="image/png"/>
  <Override PartName="/ppt/media/image4.jpeg" ContentType="image/jpeg"/>
  <Override PartName="/ppt/media/image3.jpeg" ContentType="image/jpeg"/>
  <Override PartName="/ppt/media/image5.jpeg" ContentType="image/jpeg"/>
  <Override PartName="/ppt/media/image6.jpeg" ContentType="image/jpeg"/>
  <Override PartName="/ppt/media/image8.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png" ContentType="image/png"/>
  <Override PartName="/ppt/media/image15.png" ContentType="image/png"/>
  <Override PartName="/ppt/_rels/presentation.xml.rels" ContentType="application/vnd.openxmlformats-package.relationships+xml"/>
  <Override PartName="/ppt/slides/slide1.xml" ContentType="application/vnd.openxmlformats-officedocument.presentationml.slide+xml"/>
  <Override PartName="/ppt/slides/_rels/slide1.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Lst>
  <p:sldSz cx="15119350" cy="21383625"/>
  <p:notesSz cx="7099300" cy="102346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 name="PlaceHolder 1"/>
          <p:cNvSpPr>
            <a:spLocks noGrp="1"/>
          </p:cNvSpPr>
          <p:nvPr>
            <p:ph type="body"/>
          </p:nvPr>
        </p:nvSpPr>
        <p:spPr>
          <a:xfrm>
            <a:off x="777240" y="4777560"/>
            <a:ext cx="6217560" cy="4525920"/>
          </a:xfrm>
          <a:prstGeom prst="rect">
            <a:avLst/>
          </a:prstGeom>
        </p:spPr>
        <p:txBody>
          <a:bodyPr lIns="0" rIns="0" tIns="0" bIns="0"/>
          <a:p>
            <a:r>
              <a:rPr b="0" lang="en-US" sz="2000" spc="-1" strike="noStrike">
                <a:solidFill>
                  <a:srgbClr val="000000"/>
                </a:solidFill>
                <a:uFill>
                  <a:solidFill>
                    <a:srgbClr val="ffffff"/>
                  </a:solidFill>
                </a:uFill>
                <a:latin typeface="Arial"/>
              </a:rPr>
              <a:t>Click to edit the notes format</a:t>
            </a:r>
            <a:endParaRPr b="0" lang="en-US" sz="2000" spc="-1" strike="noStrike">
              <a:solidFill>
                <a:srgbClr val="000000"/>
              </a:solidFill>
              <a:uFill>
                <a:solidFill>
                  <a:srgbClr val="ffffff"/>
                </a:solidFill>
              </a:uFill>
              <a:latin typeface="Arial"/>
            </a:endParaRPr>
          </a:p>
        </p:txBody>
      </p:sp>
      <p:sp>
        <p:nvSpPr>
          <p:cNvPr id="37" name="PlaceHolder 2"/>
          <p:cNvSpPr>
            <a:spLocks noGrp="1"/>
          </p:cNvSpPr>
          <p:nvPr>
            <p:ph type="hdr"/>
          </p:nvPr>
        </p:nvSpPr>
        <p:spPr>
          <a:xfrm>
            <a:off x="0" y="0"/>
            <a:ext cx="3372840" cy="502560"/>
          </a:xfrm>
          <a:prstGeom prst="rect">
            <a:avLst/>
          </a:prstGeom>
        </p:spPr>
        <p:txBody>
          <a:bodyPr lIns="0" rIns="0" tIns="0" bIns="0"/>
          <a:p>
            <a:r>
              <a:rPr b="0" lang="en-US" sz="1400" spc="-1" strike="noStrike">
                <a:solidFill>
                  <a:srgbClr val="000000"/>
                </a:solidFill>
                <a:uFill>
                  <a:solidFill>
                    <a:srgbClr val="ffffff"/>
                  </a:solidFill>
                </a:uFill>
                <a:latin typeface="Times New Roman"/>
              </a:rPr>
              <a:t>&lt;header&gt;</a:t>
            </a:r>
            <a:endParaRPr b="0" lang="en-US" sz="1400" spc="-1" strike="noStrike">
              <a:solidFill>
                <a:srgbClr val="000000"/>
              </a:solidFill>
              <a:uFill>
                <a:solidFill>
                  <a:srgbClr val="ffffff"/>
                </a:solidFill>
              </a:uFill>
              <a:latin typeface="Times New Roman"/>
            </a:endParaRPr>
          </a:p>
        </p:txBody>
      </p:sp>
      <p:sp>
        <p:nvSpPr>
          <p:cNvPr id="38" name="PlaceHolder 3"/>
          <p:cNvSpPr>
            <a:spLocks noGrp="1"/>
          </p:cNvSpPr>
          <p:nvPr>
            <p:ph type="dt"/>
          </p:nvPr>
        </p:nvSpPr>
        <p:spPr>
          <a:xfrm>
            <a:off x="4399200" y="0"/>
            <a:ext cx="3372840" cy="502560"/>
          </a:xfrm>
          <a:prstGeom prst="rect">
            <a:avLst/>
          </a:prstGeom>
        </p:spPr>
        <p:txBody>
          <a:bodyPr lIns="0" rIns="0" tIns="0" bIns="0"/>
          <a:p>
            <a:pPr algn="r"/>
            <a:r>
              <a:rPr b="0" lang="en-US" sz="1400" spc="-1" strike="noStrike">
                <a:solidFill>
                  <a:srgbClr val="000000"/>
                </a:solidFill>
                <a:uFill>
                  <a:solidFill>
                    <a:srgbClr val="ffffff"/>
                  </a:solidFill>
                </a:uFill>
                <a:latin typeface="Times New Roman"/>
              </a:rPr>
              <a:t>&lt;date/time&gt;</a:t>
            </a:r>
            <a:endParaRPr b="0" lang="en-US" sz="1400" spc="-1" strike="noStrike">
              <a:solidFill>
                <a:srgbClr val="000000"/>
              </a:solidFill>
              <a:uFill>
                <a:solidFill>
                  <a:srgbClr val="ffffff"/>
                </a:solidFill>
              </a:uFill>
              <a:latin typeface="Times New Roman"/>
            </a:endParaRPr>
          </a:p>
        </p:txBody>
      </p:sp>
      <p:sp>
        <p:nvSpPr>
          <p:cNvPr id="39" name="PlaceHolder 4"/>
          <p:cNvSpPr>
            <a:spLocks noGrp="1"/>
          </p:cNvSpPr>
          <p:nvPr>
            <p:ph type="ftr"/>
          </p:nvPr>
        </p:nvSpPr>
        <p:spPr>
          <a:xfrm>
            <a:off x="0" y="9555480"/>
            <a:ext cx="3372840" cy="502560"/>
          </a:xfrm>
          <a:prstGeom prst="rect">
            <a:avLst/>
          </a:prstGeom>
        </p:spPr>
        <p:txBody>
          <a:bodyPr lIns="0" rIns="0" tIns="0" bIns="0" anchor="b"/>
          <a:p>
            <a:r>
              <a:rPr b="0" lang="en-US" sz="1400" spc="-1" strike="noStrike">
                <a:solidFill>
                  <a:srgbClr val="000000"/>
                </a:solidFill>
                <a:uFill>
                  <a:solidFill>
                    <a:srgbClr val="ffffff"/>
                  </a:solidFill>
                </a:uFill>
                <a:latin typeface="Times New Roman"/>
              </a:rPr>
              <a:t>&lt;footer&gt;</a:t>
            </a:r>
            <a:endParaRPr b="0" lang="en-US" sz="1400" spc="-1" strike="noStrike">
              <a:solidFill>
                <a:srgbClr val="000000"/>
              </a:solidFill>
              <a:uFill>
                <a:solidFill>
                  <a:srgbClr val="ffffff"/>
                </a:solidFill>
              </a:uFill>
              <a:latin typeface="Times New Roman"/>
            </a:endParaRPr>
          </a:p>
        </p:txBody>
      </p:sp>
      <p:sp>
        <p:nvSpPr>
          <p:cNvPr id="40" name="PlaceHolder 5"/>
          <p:cNvSpPr>
            <a:spLocks noGrp="1"/>
          </p:cNvSpPr>
          <p:nvPr>
            <p:ph type="sldNum"/>
          </p:nvPr>
        </p:nvSpPr>
        <p:spPr>
          <a:xfrm>
            <a:off x="4399200" y="9555480"/>
            <a:ext cx="3372840" cy="502560"/>
          </a:xfrm>
          <a:prstGeom prst="rect">
            <a:avLst/>
          </a:prstGeom>
        </p:spPr>
        <p:txBody>
          <a:bodyPr lIns="0" rIns="0" tIns="0" bIns="0" anchor="b"/>
          <a:p>
            <a:pPr algn="r"/>
            <a:fld id="{D03675EF-A359-492F-BF31-F4DBE43E8C89}" type="slidenum">
              <a:rPr b="0" lang="en-US" sz="1400" spc="-1" strike="noStrike">
                <a:solidFill>
                  <a:srgbClr val="000000"/>
                </a:solidFill>
                <a:uFill>
                  <a:solidFill>
                    <a:srgbClr val="ffffff"/>
                  </a:solidFill>
                </a:uFill>
                <a:latin typeface="Times New Roman"/>
              </a:rPr>
              <a:t>&lt;number&gt;</a:t>
            </a:fld>
            <a:endParaRPr b="0" lang="en-US"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 name="PlaceHolder 1"/>
          <p:cNvSpPr>
            <a:spLocks noGrp="1"/>
          </p:cNvSpPr>
          <p:nvPr>
            <p:ph type="body"/>
          </p:nvPr>
        </p:nvSpPr>
        <p:spPr>
          <a:xfrm>
            <a:off x="709920" y="4861440"/>
            <a:ext cx="5677200" cy="4603320"/>
          </a:xfrm>
          <a:prstGeom prst="rect">
            <a:avLst/>
          </a:prstGeom>
        </p:spPr>
        <p:txBody>
          <a:bodyPr lIns="99000" rIns="99000" tIns="49680" bIns="49680"/>
          <a:p>
            <a:endParaRPr b="0" lang="en-US" sz="2000" spc="-1" strike="noStrike">
              <a:solidFill>
                <a:srgbClr val="000000"/>
              </a:solidFill>
              <a:uFill>
                <a:solidFill>
                  <a:srgbClr val="ffffff"/>
                </a:solidFill>
              </a:uFill>
              <a:latin typeface="Arial"/>
            </a:endParaRPr>
          </a:p>
        </p:txBody>
      </p:sp>
      <p:sp>
        <p:nvSpPr>
          <p:cNvPr id="66" name="CustomShape 2"/>
          <p:cNvSpPr/>
          <p:nvPr/>
        </p:nvSpPr>
        <p:spPr>
          <a:xfrm>
            <a:off x="4021200" y="9721080"/>
            <a:ext cx="3074040" cy="509400"/>
          </a:xfrm>
          <a:prstGeom prst="rect">
            <a:avLst/>
          </a:prstGeom>
          <a:noFill/>
          <a:ln>
            <a:noFill/>
          </a:ln>
        </p:spPr>
        <p:style>
          <a:lnRef idx="0"/>
          <a:fillRef idx="0"/>
          <a:effectRef idx="0"/>
          <a:fontRef idx="minor"/>
        </p:style>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755640" y="853200"/>
            <a:ext cx="13606920" cy="357048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4" name="PlaceHolder 2"/>
          <p:cNvSpPr>
            <a:spLocks noGrp="1"/>
          </p:cNvSpPr>
          <p:nvPr>
            <p:ph type="body"/>
          </p:nvPr>
        </p:nvSpPr>
        <p:spPr>
          <a:xfrm>
            <a:off x="755640" y="5003640"/>
            <a:ext cx="13606920" cy="59155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5" name="PlaceHolder 3"/>
          <p:cNvSpPr>
            <a:spLocks noGrp="1"/>
          </p:cNvSpPr>
          <p:nvPr>
            <p:ph type="body"/>
          </p:nvPr>
        </p:nvSpPr>
        <p:spPr>
          <a:xfrm>
            <a:off x="755640" y="11481480"/>
            <a:ext cx="13606920" cy="59155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755640" y="853200"/>
            <a:ext cx="13606920" cy="357048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7" name="PlaceHolder 2"/>
          <p:cNvSpPr>
            <a:spLocks noGrp="1"/>
          </p:cNvSpPr>
          <p:nvPr>
            <p:ph type="body"/>
          </p:nvPr>
        </p:nvSpPr>
        <p:spPr>
          <a:xfrm>
            <a:off x="755640" y="5003640"/>
            <a:ext cx="6639840" cy="59155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8" name="PlaceHolder 3"/>
          <p:cNvSpPr>
            <a:spLocks noGrp="1"/>
          </p:cNvSpPr>
          <p:nvPr>
            <p:ph type="body"/>
          </p:nvPr>
        </p:nvSpPr>
        <p:spPr>
          <a:xfrm>
            <a:off x="7727760" y="5003640"/>
            <a:ext cx="6639840" cy="59155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9" name="PlaceHolder 4"/>
          <p:cNvSpPr>
            <a:spLocks noGrp="1"/>
          </p:cNvSpPr>
          <p:nvPr>
            <p:ph type="body"/>
          </p:nvPr>
        </p:nvSpPr>
        <p:spPr>
          <a:xfrm>
            <a:off x="7727760" y="11481480"/>
            <a:ext cx="6639840" cy="59155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0" name="PlaceHolder 5"/>
          <p:cNvSpPr>
            <a:spLocks noGrp="1"/>
          </p:cNvSpPr>
          <p:nvPr>
            <p:ph type="body"/>
          </p:nvPr>
        </p:nvSpPr>
        <p:spPr>
          <a:xfrm>
            <a:off x="755640" y="11481480"/>
            <a:ext cx="6639840" cy="59155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755640" y="853200"/>
            <a:ext cx="13606920" cy="357048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2" name="PlaceHolder 2"/>
          <p:cNvSpPr>
            <a:spLocks noGrp="1"/>
          </p:cNvSpPr>
          <p:nvPr>
            <p:ph type="body"/>
          </p:nvPr>
        </p:nvSpPr>
        <p:spPr>
          <a:xfrm>
            <a:off x="755640" y="5003640"/>
            <a:ext cx="13606920" cy="1240200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3" name="PlaceHolder 3"/>
          <p:cNvSpPr>
            <a:spLocks noGrp="1"/>
          </p:cNvSpPr>
          <p:nvPr>
            <p:ph type="body"/>
          </p:nvPr>
        </p:nvSpPr>
        <p:spPr>
          <a:xfrm>
            <a:off x="755640" y="5003640"/>
            <a:ext cx="13606920" cy="1240200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34" name="" descr=""/>
          <p:cNvPicPr/>
          <p:nvPr/>
        </p:nvPicPr>
        <p:blipFill>
          <a:blip r:embed="rId2"/>
          <a:stretch/>
        </p:blipFill>
        <p:spPr>
          <a:xfrm>
            <a:off x="755280" y="5776920"/>
            <a:ext cx="13606920" cy="10855080"/>
          </a:xfrm>
          <a:prstGeom prst="rect">
            <a:avLst/>
          </a:prstGeom>
          <a:ln>
            <a:noFill/>
          </a:ln>
        </p:spPr>
      </p:pic>
      <p:pic>
        <p:nvPicPr>
          <p:cNvPr id="35" name="" descr=""/>
          <p:cNvPicPr/>
          <p:nvPr/>
        </p:nvPicPr>
        <p:blipFill>
          <a:blip r:embed="rId3"/>
          <a:stretch/>
        </p:blipFill>
        <p:spPr>
          <a:xfrm>
            <a:off x="755280" y="5776920"/>
            <a:ext cx="13606920" cy="10855080"/>
          </a:xfrm>
          <a:prstGeom prst="rect">
            <a:avLst/>
          </a:prstGeom>
          <a:ln>
            <a:noFill/>
          </a:ln>
        </p:spPr>
      </p:pic>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755640" y="853200"/>
            <a:ext cx="13606920" cy="357048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 name="PlaceHolder 2"/>
          <p:cNvSpPr>
            <a:spLocks noGrp="1"/>
          </p:cNvSpPr>
          <p:nvPr>
            <p:ph type="subTitle"/>
          </p:nvPr>
        </p:nvSpPr>
        <p:spPr>
          <a:xfrm>
            <a:off x="755640" y="5003640"/>
            <a:ext cx="13606920" cy="1240200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755640" y="853200"/>
            <a:ext cx="13606920" cy="357048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 name="PlaceHolder 2"/>
          <p:cNvSpPr>
            <a:spLocks noGrp="1"/>
          </p:cNvSpPr>
          <p:nvPr>
            <p:ph type="body"/>
          </p:nvPr>
        </p:nvSpPr>
        <p:spPr>
          <a:xfrm>
            <a:off x="755640" y="5003640"/>
            <a:ext cx="13606920" cy="1240200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755640" y="853200"/>
            <a:ext cx="13606920" cy="357048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7" name="PlaceHolder 2"/>
          <p:cNvSpPr>
            <a:spLocks noGrp="1"/>
          </p:cNvSpPr>
          <p:nvPr>
            <p:ph type="body"/>
          </p:nvPr>
        </p:nvSpPr>
        <p:spPr>
          <a:xfrm>
            <a:off x="755640" y="5003640"/>
            <a:ext cx="6639840" cy="1240200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8" name="PlaceHolder 3"/>
          <p:cNvSpPr>
            <a:spLocks noGrp="1"/>
          </p:cNvSpPr>
          <p:nvPr>
            <p:ph type="body"/>
          </p:nvPr>
        </p:nvSpPr>
        <p:spPr>
          <a:xfrm>
            <a:off x="7727760" y="5003640"/>
            <a:ext cx="6639840" cy="1240200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755640" y="853200"/>
            <a:ext cx="13606920" cy="357048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755640" y="853200"/>
            <a:ext cx="13606920" cy="165520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755640" y="853200"/>
            <a:ext cx="13606920" cy="357048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2" name="PlaceHolder 2"/>
          <p:cNvSpPr>
            <a:spLocks noGrp="1"/>
          </p:cNvSpPr>
          <p:nvPr>
            <p:ph type="body"/>
          </p:nvPr>
        </p:nvSpPr>
        <p:spPr>
          <a:xfrm>
            <a:off x="755640" y="5003640"/>
            <a:ext cx="6639840" cy="59155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3" name="PlaceHolder 3"/>
          <p:cNvSpPr>
            <a:spLocks noGrp="1"/>
          </p:cNvSpPr>
          <p:nvPr>
            <p:ph type="body"/>
          </p:nvPr>
        </p:nvSpPr>
        <p:spPr>
          <a:xfrm>
            <a:off x="755640" y="11481480"/>
            <a:ext cx="6639840" cy="59155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4" name="PlaceHolder 4"/>
          <p:cNvSpPr>
            <a:spLocks noGrp="1"/>
          </p:cNvSpPr>
          <p:nvPr>
            <p:ph type="body"/>
          </p:nvPr>
        </p:nvSpPr>
        <p:spPr>
          <a:xfrm>
            <a:off x="7727760" y="5003640"/>
            <a:ext cx="6639840" cy="1240200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755640" y="853200"/>
            <a:ext cx="13606920" cy="357048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6" name="PlaceHolder 2"/>
          <p:cNvSpPr>
            <a:spLocks noGrp="1"/>
          </p:cNvSpPr>
          <p:nvPr>
            <p:ph type="body"/>
          </p:nvPr>
        </p:nvSpPr>
        <p:spPr>
          <a:xfrm>
            <a:off x="755640" y="5003640"/>
            <a:ext cx="6639840" cy="1240200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7" name="PlaceHolder 3"/>
          <p:cNvSpPr>
            <a:spLocks noGrp="1"/>
          </p:cNvSpPr>
          <p:nvPr>
            <p:ph type="body"/>
          </p:nvPr>
        </p:nvSpPr>
        <p:spPr>
          <a:xfrm>
            <a:off x="7727760" y="5003640"/>
            <a:ext cx="6639840" cy="59155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8" name="PlaceHolder 4"/>
          <p:cNvSpPr>
            <a:spLocks noGrp="1"/>
          </p:cNvSpPr>
          <p:nvPr>
            <p:ph type="body"/>
          </p:nvPr>
        </p:nvSpPr>
        <p:spPr>
          <a:xfrm>
            <a:off x="7727760" y="11481480"/>
            <a:ext cx="6639840" cy="59155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755640" y="853200"/>
            <a:ext cx="13606920" cy="357048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0" name="PlaceHolder 2"/>
          <p:cNvSpPr>
            <a:spLocks noGrp="1"/>
          </p:cNvSpPr>
          <p:nvPr>
            <p:ph type="body"/>
          </p:nvPr>
        </p:nvSpPr>
        <p:spPr>
          <a:xfrm>
            <a:off x="755640" y="5003640"/>
            <a:ext cx="6639840" cy="59155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1" name="PlaceHolder 3"/>
          <p:cNvSpPr>
            <a:spLocks noGrp="1"/>
          </p:cNvSpPr>
          <p:nvPr>
            <p:ph type="body"/>
          </p:nvPr>
        </p:nvSpPr>
        <p:spPr>
          <a:xfrm>
            <a:off x="7727760" y="5003640"/>
            <a:ext cx="6639840" cy="59155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2" name="PlaceHolder 4"/>
          <p:cNvSpPr>
            <a:spLocks noGrp="1"/>
          </p:cNvSpPr>
          <p:nvPr>
            <p:ph type="body"/>
          </p:nvPr>
        </p:nvSpPr>
        <p:spPr>
          <a:xfrm>
            <a:off x="755640" y="11481480"/>
            <a:ext cx="13606920" cy="59155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755640" y="853200"/>
            <a:ext cx="13606920" cy="357048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1" name="PlaceHolder 2"/>
          <p:cNvSpPr>
            <a:spLocks noGrp="1"/>
          </p:cNvSpPr>
          <p:nvPr>
            <p:ph type="body"/>
          </p:nvPr>
        </p:nvSpPr>
        <p:spPr>
          <a:xfrm>
            <a:off x="755640" y="5003640"/>
            <a:ext cx="13606920" cy="1240200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4.jpeg"/><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image" Target="../media/image7.jpeg"/><Relationship Id="rId6" Type="http://schemas.openxmlformats.org/officeDocument/2006/relationships/image" Target="../media/image8.jpeg"/><Relationship Id="rId7" Type="http://schemas.openxmlformats.org/officeDocument/2006/relationships/image" Target="../media/image9.png"/><Relationship Id="rId8" Type="http://schemas.openxmlformats.org/officeDocument/2006/relationships/image" Target="../media/image10.jpeg"/><Relationship Id="rId9" Type="http://schemas.openxmlformats.org/officeDocument/2006/relationships/image" Target="../media/image11.jpeg"/><Relationship Id="rId10" Type="http://schemas.openxmlformats.org/officeDocument/2006/relationships/image" Target="../media/image12.jpeg"/><Relationship Id="rId11" Type="http://schemas.openxmlformats.org/officeDocument/2006/relationships/image" Target="../media/image13.jpe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slideLayout" Target="../slideLayouts/slideLayout1.xml"/><Relationship Id="rId15" Type="http://schemas.openxmlformats.org/officeDocument/2006/relationships/notesSlide" Target="../notesSlides/notesSlide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CustomShape 1"/>
          <p:cNvSpPr/>
          <p:nvPr/>
        </p:nvSpPr>
        <p:spPr>
          <a:xfrm>
            <a:off x="335880" y="5129280"/>
            <a:ext cx="7032240" cy="14671440"/>
          </a:xfrm>
          <a:prstGeom prst="rect">
            <a:avLst/>
          </a:prstGeom>
          <a:noFill/>
          <a:ln w="9360">
            <a:noFill/>
          </a:ln>
        </p:spPr>
        <p:style>
          <a:lnRef idx="0"/>
          <a:fillRef idx="0"/>
          <a:effectRef idx="0"/>
          <a:fontRef idx="minor"/>
        </p:style>
        <p:txBody>
          <a:bodyPr lIns="283320" rIns="144000" tIns="72000" bIns="72000"/>
          <a:p>
            <a:pPr algn="just">
              <a:lnSpc>
                <a:spcPct val="100000"/>
              </a:lnSpc>
            </a:pPr>
            <a:r>
              <a:rPr b="1" lang="en-US" sz="2500" spc="-1" strike="noStrike">
                <a:solidFill>
                  <a:srgbClr val="2d3769"/>
                </a:solidFill>
                <a:uFill>
                  <a:solidFill>
                    <a:srgbClr val="ffffff"/>
                  </a:solidFill>
                </a:uFill>
                <a:latin typeface="Calibri"/>
                <a:ea typeface="DejaVu Sans"/>
              </a:rPr>
              <a:t>Introduction</a:t>
            </a:r>
            <a:endParaRPr b="0" lang="en-US" sz="1800" spc="-1" strike="noStrike">
              <a:solidFill>
                <a:srgbClr val="000000"/>
              </a:solidFill>
              <a:uFill>
                <a:solidFill>
                  <a:srgbClr val="ffffff"/>
                </a:solidFill>
              </a:uFill>
              <a:latin typeface="Arial"/>
            </a:endParaRPr>
          </a:p>
          <a:p>
            <a:pPr algn="just">
              <a:lnSpc>
                <a:spcPct val="100000"/>
              </a:lnSpc>
            </a:pPr>
            <a:r>
              <a:rPr b="0" lang="en-US" sz="2000" spc="-1" strike="noStrike">
                <a:solidFill>
                  <a:srgbClr val="000000"/>
                </a:solidFill>
                <a:uFill>
                  <a:solidFill>
                    <a:srgbClr val="ffffff"/>
                  </a:solidFill>
                </a:uFill>
                <a:latin typeface="Calibri"/>
                <a:ea typeface="DejaVu Sans"/>
              </a:rPr>
              <a:t>With the increasing number of cars in our streets, the amount of crashes and accidents caused by human errors only grows. This brings the necessity to automate not only driving, but parking also, since most drivers have difficulty with parallel parking, which is the main type of parking that this project proposes to solve.</a:t>
            </a:r>
            <a:endParaRPr b="0" lang="en-US" sz="1800" spc="-1" strike="noStrike">
              <a:solidFill>
                <a:srgbClr val="000000"/>
              </a:solidFill>
              <a:uFill>
                <a:solidFill>
                  <a:srgbClr val="ffffff"/>
                </a:solidFill>
              </a:uFill>
              <a:latin typeface="Arial"/>
            </a:endParaRPr>
          </a:p>
          <a:p>
            <a:pPr algn="just">
              <a:lnSpc>
                <a:spcPct val="100000"/>
              </a:lnSpc>
            </a:pPr>
            <a:endParaRPr b="0" lang="en-US" sz="1800" spc="-1" strike="noStrike">
              <a:solidFill>
                <a:srgbClr val="000000"/>
              </a:solidFill>
              <a:uFill>
                <a:solidFill>
                  <a:srgbClr val="ffffff"/>
                </a:solidFill>
              </a:uFill>
              <a:latin typeface="Arial"/>
            </a:endParaRPr>
          </a:p>
          <a:p>
            <a:pPr algn="just">
              <a:lnSpc>
                <a:spcPct val="100000"/>
              </a:lnSpc>
            </a:pPr>
            <a:r>
              <a:rPr b="1" lang="en-US" sz="2500" spc="-1" strike="noStrike">
                <a:solidFill>
                  <a:srgbClr val="2d3769"/>
                </a:solidFill>
                <a:uFill>
                  <a:solidFill>
                    <a:srgbClr val="ffffff"/>
                  </a:solidFill>
                </a:uFill>
                <a:latin typeface="Calibri"/>
                <a:ea typeface="DejaVu Sans"/>
              </a:rPr>
              <a:t>Goal</a:t>
            </a:r>
            <a:endParaRPr b="0" lang="en-US" sz="1800" spc="-1" strike="noStrike">
              <a:solidFill>
                <a:srgbClr val="000000"/>
              </a:solidFill>
              <a:uFill>
                <a:solidFill>
                  <a:srgbClr val="ffffff"/>
                </a:solidFill>
              </a:uFill>
              <a:latin typeface="Arial"/>
            </a:endParaRPr>
          </a:p>
          <a:p>
            <a:pPr algn="just">
              <a:lnSpc>
                <a:spcPct val="100000"/>
              </a:lnSpc>
            </a:pPr>
            <a:r>
              <a:rPr b="0" lang="en-US" sz="2000" spc="-1" strike="noStrike">
                <a:solidFill>
                  <a:srgbClr val="000000"/>
                </a:solidFill>
                <a:uFill>
                  <a:solidFill>
                    <a:srgbClr val="ffffff"/>
                  </a:solidFill>
                </a:uFill>
                <a:latin typeface="Calibri"/>
                <a:ea typeface="DejaVu Sans"/>
              </a:rPr>
              <a:t>The main goal of this project is to develop the software and the hardware to parallel park a prototype car.</a:t>
            </a:r>
            <a:endParaRPr b="0" lang="en-US" sz="1800" spc="-1" strike="noStrike">
              <a:solidFill>
                <a:srgbClr val="000000"/>
              </a:solidFill>
              <a:uFill>
                <a:solidFill>
                  <a:srgbClr val="ffffff"/>
                </a:solidFill>
              </a:uFill>
              <a:latin typeface="Arial"/>
            </a:endParaRPr>
          </a:p>
          <a:p>
            <a:pPr algn="just">
              <a:lnSpc>
                <a:spcPct val="100000"/>
              </a:lnSpc>
            </a:pPr>
            <a:endParaRPr b="0" lang="en-US" sz="1800" spc="-1" strike="noStrike">
              <a:solidFill>
                <a:srgbClr val="000000"/>
              </a:solidFill>
              <a:uFill>
                <a:solidFill>
                  <a:srgbClr val="ffffff"/>
                </a:solidFill>
              </a:uFill>
              <a:latin typeface="Arial"/>
            </a:endParaRPr>
          </a:p>
          <a:p>
            <a:pPr algn="just">
              <a:lnSpc>
                <a:spcPct val="100000"/>
              </a:lnSpc>
            </a:pPr>
            <a:endParaRPr b="0" lang="en-US" sz="1800" spc="-1" strike="noStrike">
              <a:solidFill>
                <a:srgbClr val="000000"/>
              </a:solidFill>
              <a:uFill>
                <a:solidFill>
                  <a:srgbClr val="ffffff"/>
                </a:solidFill>
              </a:uFill>
              <a:latin typeface="Arial"/>
            </a:endParaRPr>
          </a:p>
          <a:p>
            <a:pPr algn="just">
              <a:lnSpc>
                <a:spcPct val="100000"/>
              </a:lnSpc>
            </a:pPr>
            <a:endParaRPr b="0" lang="en-US" sz="1800" spc="-1" strike="noStrike">
              <a:solidFill>
                <a:srgbClr val="000000"/>
              </a:solidFill>
              <a:uFill>
                <a:solidFill>
                  <a:srgbClr val="ffffff"/>
                </a:solidFill>
              </a:uFill>
              <a:latin typeface="Arial"/>
            </a:endParaRPr>
          </a:p>
          <a:p>
            <a:pPr algn="just">
              <a:lnSpc>
                <a:spcPct val="100000"/>
              </a:lnSpc>
            </a:pPr>
            <a:endParaRPr b="0" lang="en-US" sz="1800" spc="-1" strike="noStrike">
              <a:solidFill>
                <a:srgbClr val="000000"/>
              </a:solidFill>
              <a:uFill>
                <a:solidFill>
                  <a:srgbClr val="ffffff"/>
                </a:solidFill>
              </a:uFill>
              <a:latin typeface="Arial"/>
            </a:endParaRPr>
          </a:p>
          <a:p>
            <a:pPr algn="just">
              <a:lnSpc>
                <a:spcPct val="100000"/>
              </a:lnSpc>
            </a:pPr>
            <a:endParaRPr b="0" lang="en-US" sz="1800" spc="-1" strike="noStrike">
              <a:solidFill>
                <a:srgbClr val="000000"/>
              </a:solidFill>
              <a:uFill>
                <a:solidFill>
                  <a:srgbClr val="ffffff"/>
                </a:solidFill>
              </a:uFill>
              <a:latin typeface="Arial"/>
            </a:endParaRPr>
          </a:p>
          <a:p>
            <a:pPr algn="just">
              <a:lnSpc>
                <a:spcPct val="100000"/>
              </a:lnSpc>
            </a:pPr>
            <a:endParaRPr b="0" lang="en-US" sz="1800" spc="-1" strike="noStrike">
              <a:solidFill>
                <a:srgbClr val="000000"/>
              </a:solidFill>
              <a:uFill>
                <a:solidFill>
                  <a:srgbClr val="ffffff"/>
                </a:solidFill>
              </a:uFill>
              <a:latin typeface="Arial"/>
            </a:endParaRPr>
          </a:p>
          <a:p>
            <a:pPr algn="just">
              <a:lnSpc>
                <a:spcPct val="100000"/>
              </a:lnSpc>
            </a:pPr>
            <a:endParaRPr b="0" lang="en-US" sz="1800" spc="-1" strike="noStrike">
              <a:solidFill>
                <a:srgbClr val="000000"/>
              </a:solidFill>
              <a:uFill>
                <a:solidFill>
                  <a:srgbClr val="ffffff"/>
                </a:solidFill>
              </a:uFill>
              <a:latin typeface="Arial"/>
            </a:endParaRPr>
          </a:p>
          <a:p>
            <a:pPr algn="just">
              <a:lnSpc>
                <a:spcPct val="100000"/>
              </a:lnSpc>
            </a:pPr>
            <a:endParaRPr b="0" lang="en-US" sz="1800" spc="-1" strike="noStrike">
              <a:solidFill>
                <a:srgbClr val="000000"/>
              </a:solidFill>
              <a:uFill>
                <a:solidFill>
                  <a:srgbClr val="ffffff"/>
                </a:solidFill>
              </a:uFill>
              <a:latin typeface="Arial"/>
            </a:endParaRPr>
          </a:p>
          <a:p>
            <a:pPr algn="just">
              <a:lnSpc>
                <a:spcPct val="100000"/>
              </a:lnSpc>
            </a:pPr>
            <a:endParaRPr b="0" lang="en-US" sz="1800" spc="-1" strike="noStrike">
              <a:solidFill>
                <a:srgbClr val="000000"/>
              </a:solidFill>
              <a:uFill>
                <a:solidFill>
                  <a:srgbClr val="ffffff"/>
                </a:solidFill>
              </a:uFill>
              <a:latin typeface="Arial"/>
            </a:endParaRPr>
          </a:p>
          <a:p>
            <a:pPr algn="just">
              <a:lnSpc>
                <a:spcPct val="100000"/>
              </a:lnSpc>
            </a:pPr>
            <a:endParaRPr b="0" lang="en-US" sz="1800" spc="-1" strike="noStrike">
              <a:solidFill>
                <a:srgbClr val="000000"/>
              </a:solidFill>
              <a:uFill>
                <a:solidFill>
                  <a:srgbClr val="ffffff"/>
                </a:solidFill>
              </a:uFill>
              <a:latin typeface="Arial"/>
            </a:endParaRPr>
          </a:p>
          <a:p>
            <a:pPr algn="just">
              <a:lnSpc>
                <a:spcPct val="100000"/>
              </a:lnSpc>
            </a:pPr>
            <a:endParaRPr b="0" lang="en-US" sz="1800" spc="-1" strike="noStrike">
              <a:solidFill>
                <a:srgbClr val="000000"/>
              </a:solidFill>
              <a:uFill>
                <a:solidFill>
                  <a:srgbClr val="ffffff"/>
                </a:solidFill>
              </a:uFill>
              <a:latin typeface="Arial"/>
            </a:endParaRPr>
          </a:p>
          <a:p>
            <a:pPr algn="just">
              <a:lnSpc>
                <a:spcPct val="100000"/>
              </a:lnSpc>
            </a:pPr>
            <a:endParaRPr b="0" lang="en-US" sz="1800" spc="-1" strike="noStrike">
              <a:solidFill>
                <a:srgbClr val="000000"/>
              </a:solidFill>
              <a:uFill>
                <a:solidFill>
                  <a:srgbClr val="ffffff"/>
                </a:solidFill>
              </a:uFill>
              <a:latin typeface="Arial"/>
            </a:endParaRPr>
          </a:p>
          <a:p>
            <a:pPr algn="just">
              <a:lnSpc>
                <a:spcPct val="100000"/>
              </a:lnSpc>
            </a:pPr>
            <a:r>
              <a:rPr b="1" i="1" lang="en-US" sz="2000" spc="-1" strike="noStrike">
                <a:solidFill>
                  <a:srgbClr val="000000"/>
                </a:solidFill>
                <a:uFill>
                  <a:solidFill>
                    <a:srgbClr val="ffffff"/>
                  </a:solidFill>
                </a:uFill>
                <a:latin typeface="Calibri"/>
                <a:ea typeface="DejaVu Sans"/>
              </a:rPr>
              <a:t>Figure 1. </a:t>
            </a:r>
            <a:r>
              <a:rPr b="0" i="1" lang="en-US" sz="2000" spc="-1" strike="noStrike">
                <a:solidFill>
                  <a:srgbClr val="000000"/>
                </a:solidFill>
                <a:uFill>
                  <a:solidFill>
                    <a:srgbClr val="ffffff"/>
                  </a:solidFill>
                </a:uFill>
                <a:latin typeface="Calibri"/>
                <a:ea typeface="DejaVu Sans"/>
              </a:rPr>
              <a:t>The prototype car with and without the hardware.</a:t>
            </a:r>
            <a:endParaRPr b="0" lang="en-US" sz="1800" spc="-1" strike="noStrike">
              <a:solidFill>
                <a:srgbClr val="000000"/>
              </a:solidFill>
              <a:uFill>
                <a:solidFill>
                  <a:srgbClr val="ffffff"/>
                </a:solidFill>
              </a:uFill>
              <a:latin typeface="Arial"/>
            </a:endParaRPr>
          </a:p>
          <a:p>
            <a:pPr algn="just">
              <a:lnSpc>
                <a:spcPct val="100000"/>
              </a:lnSpc>
            </a:pPr>
            <a:endParaRPr b="0" lang="en-US" sz="1800" spc="-1" strike="noStrike">
              <a:solidFill>
                <a:srgbClr val="000000"/>
              </a:solidFill>
              <a:uFill>
                <a:solidFill>
                  <a:srgbClr val="ffffff"/>
                </a:solidFill>
              </a:uFill>
              <a:latin typeface="Arial"/>
            </a:endParaRPr>
          </a:p>
          <a:p>
            <a:pPr algn="just">
              <a:lnSpc>
                <a:spcPct val="100000"/>
              </a:lnSpc>
            </a:pPr>
            <a:endParaRPr b="0" lang="en-US" sz="1800" spc="-1" strike="noStrike">
              <a:solidFill>
                <a:srgbClr val="000000"/>
              </a:solidFill>
              <a:uFill>
                <a:solidFill>
                  <a:srgbClr val="ffffff"/>
                </a:solidFill>
              </a:uFill>
              <a:latin typeface="Arial"/>
            </a:endParaRPr>
          </a:p>
          <a:p>
            <a:pPr algn="just">
              <a:lnSpc>
                <a:spcPct val="100000"/>
              </a:lnSpc>
            </a:pPr>
            <a:endParaRPr b="0" lang="en-US" sz="1800" spc="-1" strike="noStrike">
              <a:solidFill>
                <a:srgbClr val="000000"/>
              </a:solidFill>
              <a:uFill>
                <a:solidFill>
                  <a:srgbClr val="ffffff"/>
                </a:solidFill>
              </a:uFill>
              <a:latin typeface="Arial"/>
            </a:endParaRPr>
          </a:p>
          <a:p>
            <a:pPr algn="just">
              <a:lnSpc>
                <a:spcPct val="100000"/>
              </a:lnSpc>
            </a:pPr>
            <a:endParaRPr b="0" lang="en-US" sz="1800" spc="-1" strike="noStrike">
              <a:solidFill>
                <a:srgbClr val="000000"/>
              </a:solidFill>
              <a:uFill>
                <a:solidFill>
                  <a:srgbClr val="ffffff"/>
                </a:solidFill>
              </a:uFill>
              <a:latin typeface="Arial"/>
            </a:endParaRPr>
          </a:p>
          <a:p>
            <a:pPr algn="just">
              <a:lnSpc>
                <a:spcPct val="100000"/>
              </a:lnSpc>
            </a:pPr>
            <a:endParaRPr b="0" lang="en-US" sz="1800" spc="-1" strike="noStrike">
              <a:solidFill>
                <a:srgbClr val="000000"/>
              </a:solidFill>
              <a:uFill>
                <a:solidFill>
                  <a:srgbClr val="ffffff"/>
                </a:solidFill>
              </a:uFill>
              <a:latin typeface="Arial"/>
            </a:endParaRPr>
          </a:p>
          <a:p>
            <a:pPr algn="just">
              <a:lnSpc>
                <a:spcPct val="100000"/>
              </a:lnSpc>
            </a:pPr>
            <a:endParaRPr b="0" lang="en-US" sz="1800" spc="-1" strike="noStrike">
              <a:solidFill>
                <a:srgbClr val="000000"/>
              </a:solidFill>
              <a:uFill>
                <a:solidFill>
                  <a:srgbClr val="ffffff"/>
                </a:solidFill>
              </a:uFill>
              <a:latin typeface="Arial"/>
            </a:endParaRPr>
          </a:p>
          <a:p>
            <a:pPr algn="just">
              <a:lnSpc>
                <a:spcPct val="100000"/>
              </a:lnSpc>
            </a:pPr>
            <a:endParaRPr b="0" lang="en-US" sz="1800" spc="-1" strike="noStrike">
              <a:solidFill>
                <a:srgbClr val="000000"/>
              </a:solidFill>
              <a:uFill>
                <a:solidFill>
                  <a:srgbClr val="ffffff"/>
                </a:solidFill>
              </a:uFill>
              <a:latin typeface="Arial"/>
            </a:endParaRPr>
          </a:p>
          <a:p>
            <a:pPr algn="just">
              <a:lnSpc>
                <a:spcPct val="100000"/>
              </a:lnSpc>
            </a:pPr>
            <a:endParaRPr b="0" lang="en-US" sz="1800" spc="-1" strike="noStrike">
              <a:solidFill>
                <a:srgbClr val="000000"/>
              </a:solidFill>
              <a:uFill>
                <a:solidFill>
                  <a:srgbClr val="ffffff"/>
                </a:solidFill>
              </a:uFill>
              <a:latin typeface="Arial"/>
            </a:endParaRPr>
          </a:p>
          <a:p>
            <a:pPr algn="just">
              <a:lnSpc>
                <a:spcPct val="100000"/>
              </a:lnSpc>
            </a:pPr>
            <a:endParaRPr b="0" lang="en-US" sz="1800" spc="-1" strike="noStrike">
              <a:solidFill>
                <a:srgbClr val="000000"/>
              </a:solidFill>
              <a:uFill>
                <a:solidFill>
                  <a:srgbClr val="ffffff"/>
                </a:solidFill>
              </a:uFill>
              <a:latin typeface="Arial"/>
            </a:endParaRPr>
          </a:p>
          <a:p>
            <a:pPr algn="just">
              <a:lnSpc>
                <a:spcPct val="100000"/>
              </a:lnSpc>
            </a:pPr>
            <a:endParaRPr b="0" lang="en-US" sz="1800" spc="-1" strike="noStrike">
              <a:solidFill>
                <a:srgbClr val="000000"/>
              </a:solidFill>
              <a:uFill>
                <a:solidFill>
                  <a:srgbClr val="ffffff"/>
                </a:solidFill>
              </a:uFill>
              <a:latin typeface="Arial"/>
            </a:endParaRPr>
          </a:p>
          <a:p>
            <a:pPr algn="just">
              <a:lnSpc>
                <a:spcPct val="100000"/>
              </a:lnSpc>
            </a:pPr>
            <a:endParaRPr b="0" lang="en-US" sz="1800" spc="-1" strike="noStrike">
              <a:solidFill>
                <a:srgbClr val="000000"/>
              </a:solidFill>
              <a:uFill>
                <a:solidFill>
                  <a:srgbClr val="ffffff"/>
                </a:solidFill>
              </a:uFill>
              <a:latin typeface="Arial"/>
            </a:endParaRPr>
          </a:p>
          <a:p>
            <a:pPr algn="just">
              <a:lnSpc>
                <a:spcPct val="100000"/>
              </a:lnSpc>
            </a:pPr>
            <a:endParaRPr b="0" lang="en-US" sz="1800" spc="-1" strike="noStrike">
              <a:solidFill>
                <a:srgbClr val="000000"/>
              </a:solidFill>
              <a:uFill>
                <a:solidFill>
                  <a:srgbClr val="ffffff"/>
                </a:solidFill>
              </a:uFill>
              <a:latin typeface="Arial"/>
            </a:endParaRPr>
          </a:p>
          <a:p>
            <a:pPr algn="just">
              <a:lnSpc>
                <a:spcPct val="100000"/>
              </a:lnSpc>
            </a:pPr>
            <a:endParaRPr b="0" lang="en-US" sz="1800" spc="-1" strike="noStrike">
              <a:solidFill>
                <a:srgbClr val="000000"/>
              </a:solidFill>
              <a:uFill>
                <a:solidFill>
                  <a:srgbClr val="ffffff"/>
                </a:solidFill>
              </a:uFill>
              <a:latin typeface="Arial"/>
            </a:endParaRPr>
          </a:p>
          <a:p>
            <a:pPr algn="just">
              <a:lnSpc>
                <a:spcPct val="100000"/>
              </a:lnSpc>
            </a:pPr>
            <a:endParaRPr b="0" lang="en-US" sz="1800" spc="-1" strike="noStrike">
              <a:solidFill>
                <a:srgbClr val="000000"/>
              </a:solidFill>
              <a:uFill>
                <a:solidFill>
                  <a:srgbClr val="ffffff"/>
                </a:solidFill>
              </a:uFill>
              <a:latin typeface="Arial"/>
            </a:endParaRPr>
          </a:p>
          <a:p>
            <a:pPr algn="just">
              <a:lnSpc>
                <a:spcPct val="100000"/>
              </a:lnSpc>
            </a:pPr>
            <a:endParaRPr b="0" lang="en-US" sz="1800" spc="-1" strike="noStrike">
              <a:solidFill>
                <a:srgbClr val="000000"/>
              </a:solidFill>
              <a:uFill>
                <a:solidFill>
                  <a:srgbClr val="ffffff"/>
                </a:solidFill>
              </a:uFill>
              <a:latin typeface="Arial"/>
            </a:endParaRPr>
          </a:p>
          <a:p>
            <a:pPr algn="just">
              <a:lnSpc>
                <a:spcPct val="100000"/>
              </a:lnSpc>
            </a:pPr>
            <a:r>
              <a:rPr b="1" i="1" lang="en-US" sz="2000" spc="-1" strike="noStrike">
                <a:solidFill>
                  <a:srgbClr val="000000"/>
                </a:solidFill>
                <a:uFill>
                  <a:solidFill>
                    <a:srgbClr val="ffffff"/>
                  </a:solidFill>
                </a:uFill>
                <a:latin typeface="Calibri"/>
                <a:ea typeface="DejaVu Sans"/>
              </a:rPr>
              <a:t>Figure 2. </a:t>
            </a:r>
            <a:r>
              <a:rPr b="0" i="1" lang="en-US" sz="2000" spc="-1" strike="noStrike">
                <a:solidFill>
                  <a:srgbClr val="000000"/>
                </a:solidFill>
                <a:uFill>
                  <a:solidFill>
                    <a:srgbClr val="ffffff"/>
                  </a:solidFill>
                </a:uFill>
                <a:latin typeface="Calibri"/>
                <a:ea typeface="DejaVu Sans"/>
              </a:rPr>
              <a:t>The hardware schematics.</a:t>
            </a:r>
            <a:endParaRPr b="0" lang="en-US" sz="1800" spc="-1" strike="noStrike">
              <a:solidFill>
                <a:srgbClr val="000000"/>
              </a:solidFill>
              <a:uFill>
                <a:solidFill>
                  <a:srgbClr val="ffffff"/>
                </a:solidFill>
              </a:uFill>
              <a:latin typeface="Arial"/>
            </a:endParaRPr>
          </a:p>
          <a:p>
            <a:pPr algn="just">
              <a:lnSpc>
                <a:spcPct val="100000"/>
              </a:lnSpc>
            </a:pPr>
            <a:endParaRPr b="0" lang="en-US" sz="1800" spc="-1" strike="noStrike">
              <a:solidFill>
                <a:srgbClr val="000000"/>
              </a:solidFill>
              <a:uFill>
                <a:solidFill>
                  <a:srgbClr val="ffffff"/>
                </a:solidFill>
              </a:uFill>
              <a:latin typeface="Arial"/>
            </a:endParaRPr>
          </a:p>
          <a:p>
            <a:pPr algn="just">
              <a:lnSpc>
                <a:spcPct val="100000"/>
              </a:lnSpc>
            </a:pPr>
            <a:r>
              <a:rPr b="1" lang="en-US" sz="2500" spc="-1" strike="noStrike">
                <a:solidFill>
                  <a:srgbClr val="2d3769"/>
                </a:solidFill>
                <a:uFill>
                  <a:solidFill>
                    <a:srgbClr val="ffffff"/>
                  </a:solidFill>
                </a:uFill>
                <a:latin typeface="Calibri"/>
                <a:ea typeface="DejaVu Sans"/>
              </a:rPr>
              <a:t>Methodology</a:t>
            </a:r>
            <a:endParaRPr b="0" lang="en-US" sz="1800" spc="-1" strike="noStrike">
              <a:solidFill>
                <a:srgbClr val="000000"/>
              </a:solidFill>
              <a:uFill>
                <a:solidFill>
                  <a:srgbClr val="ffffff"/>
                </a:solidFill>
              </a:uFill>
              <a:latin typeface="Arial"/>
            </a:endParaRPr>
          </a:p>
          <a:p>
            <a:pPr algn="just">
              <a:lnSpc>
                <a:spcPct val="100000"/>
              </a:lnSpc>
            </a:pPr>
            <a:r>
              <a:rPr b="0" lang="en-US" sz="2000" spc="-1" strike="noStrike">
                <a:solidFill>
                  <a:srgbClr val="000000"/>
                </a:solidFill>
                <a:uFill>
                  <a:solidFill>
                    <a:srgbClr val="ffffff"/>
                  </a:solidFill>
                </a:uFill>
                <a:latin typeface="Calibri"/>
                <a:ea typeface="DejaVu Sans"/>
              </a:rPr>
              <a:t>Step by step, the hardware of each actuator(motor and step motor) and each sensor(inductive sensor and ultrasonic sensor) were implemented and tested with simple programs, to verify their behavior alone, to only later put everything together to test their integration with each other and with the parking algorithm.</a:t>
            </a:r>
            <a:endParaRPr b="0" lang="en-US" sz="1800" spc="-1" strike="noStrike">
              <a:solidFill>
                <a:srgbClr val="000000"/>
              </a:solidFill>
              <a:uFill>
                <a:solidFill>
                  <a:srgbClr val="ffffff"/>
                </a:solidFill>
              </a:uFill>
              <a:latin typeface="Arial"/>
            </a:endParaRPr>
          </a:p>
          <a:p>
            <a:pPr algn="just">
              <a:lnSpc>
                <a:spcPct val="100000"/>
              </a:lnSpc>
            </a:pPr>
            <a:endParaRPr b="0" lang="en-US" sz="1800" spc="-1" strike="noStrike">
              <a:solidFill>
                <a:srgbClr val="000000"/>
              </a:solidFill>
              <a:uFill>
                <a:solidFill>
                  <a:srgbClr val="ffffff"/>
                </a:solidFill>
              </a:uFill>
              <a:latin typeface="Arial"/>
            </a:endParaRPr>
          </a:p>
          <a:p>
            <a:pPr algn="just">
              <a:lnSpc>
                <a:spcPct val="100000"/>
              </a:lnSpc>
            </a:pPr>
            <a:endParaRPr b="0" lang="en-US" sz="1800" spc="-1" strike="noStrike">
              <a:solidFill>
                <a:srgbClr val="000000"/>
              </a:solidFill>
              <a:uFill>
                <a:solidFill>
                  <a:srgbClr val="ffffff"/>
                </a:solidFill>
              </a:uFill>
              <a:latin typeface="Arial"/>
            </a:endParaRPr>
          </a:p>
          <a:p>
            <a:pPr algn="just">
              <a:lnSpc>
                <a:spcPct val="100000"/>
              </a:lnSpc>
            </a:pPr>
            <a:endParaRPr b="0" lang="en-US" sz="1800" spc="-1" strike="noStrike">
              <a:solidFill>
                <a:srgbClr val="000000"/>
              </a:solidFill>
              <a:uFill>
                <a:solidFill>
                  <a:srgbClr val="ffffff"/>
                </a:solidFill>
              </a:uFill>
              <a:latin typeface="Arial"/>
            </a:endParaRPr>
          </a:p>
          <a:p>
            <a:pPr algn="just">
              <a:lnSpc>
                <a:spcPct val="100000"/>
              </a:lnSpc>
            </a:pPr>
            <a:r>
              <a:rPr b="0" lang="en-US" sz="2000" spc="-1" strike="noStrike">
                <a:solidFill>
                  <a:srgbClr val="000000"/>
                </a:solidFill>
                <a:uFill>
                  <a:solidFill>
                    <a:srgbClr val="ffffff"/>
                  </a:solidFill>
                </a:uFill>
                <a:latin typeface="Calibri"/>
                <a:ea typeface="DejaVu Sans"/>
              </a:rPr>
              <a:t> </a:t>
            </a:r>
            <a:endParaRPr b="0" lang="en-US" sz="1800" spc="-1" strike="noStrike">
              <a:solidFill>
                <a:srgbClr val="000000"/>
              </a:solidFill>
              <a:uFill>
                <a:solidFill>
                  <a:srgbClr val="ffffff"/>
                </a:solidFill>
              </a:uFill>
              <a:latin typeface="Arial"/>
            </a:endParaRPr>
          </a:p>
          <a:p>
            <a:pPr algn="just">
              <a:lnSpc>
                <a:spcPct val="100000"/>
              </a:lnSpc>
            </a:pPr>
            <a:endParaRPr b="0" lang="en-US" sz="1800" spc="-1" strike="noStrike">
              <a:solidFill>
                <a:srgbClr val="000000"/>
              </a:solidFill>
              <a:uFill>
                <a:solidFill>
                  <a:srgbClr val="ffffff"/>
                </a:solidFill>
              </a:uFill>
              <a:latin typeface="Arial"/>
            </a:endParaRPr>
          </a:p>
          <a:p>
            <a:pPr algn="just">
              <a:lnSpc>
                <a:spcPts val="5"/>
              </a:lnSpc>
            </a:pPr>
            <a:endParaRPr b="0" lang="en-US" sz="1800" spc="-1" strike="noStrike">
              <a:solidFill>
                <a:srgbClr val="000000"/>
              </a:solidFill>
              <a:uFill>
                <a:solidFill>
                  <a:srgbClr val="ffffff"/>
                </a:solidFill>
              </a:uFill>
              <a:latin typeface="Arial"/>
            </a:endParaRPr>
          </a:p>
          <a:p>
            <a:pPr algn="just">
              <a:lnSpc>
                <a:spcPts val="5"/>
              </a:lnSpc>
            </a:pPr>
            <a:endParaRPr b="0" lang="en-US" sz="1800" spc="-1" strike="noStrike">
              <a:solidFill>
                <a:srgbClr val="000000"/>
              </a:solidFill>
              <a:uFill>
                <a:solidFill>
                  <a:srgbClr val="ffffff"/>
                </a:solidFill>
              </a:uFill>
              <a:latin typeface="Arial"/>
            </a:endParaRPr>
          </a:p>
          <a:p>
            <a:pPr algn="just">
              <a:lnSpc>
                <a:spcPts val="5"/>
              </a:lnSpc>
            </a:pPr>
            <a:endParaRPr b="0" lang="en-US" sz="1800" spc="-1" strike="noStrike">
              <a:solidFill>
                <a:srgbClr val="000000"/>
              </a:solidFill>
              <a:uFill>
                <a:solidFill>
                  <a:srgbClr val="ffffff"/>
                </a:solidFill>
              </a:uFill>
              <a:latin typeface="Arial"/>
            </a:endParaRPr>
          </a:p>
          <a:p>
            <a:pPr algn="just">
              <a:lnSpc>
                <a:spcPts val="5"/>
              </a:lnSpc>
            </a:pPr>
            <a:endParaRPr b="0" lang="en-US" sz="1800" spc="-1" strike="noStrike">
              <a:solidFill>
                <a:srgbClr val="000000"/>
              </a:solidFill>
              <a:uFill>
                <a:solidFill>
                  <a:srgbClr val="ffffff"/>
                </a:solidFill>
              </a:uFill>
              <a:latin typeface="Arial"/>
            </a:endParaRPr>
          </a:p>
          <a:p>
            <a:pPr algn="just">
              <a:lnSpc>
                <a:spcPts val="5"/>
              </a:lnSpc>
            </a:pPr>
            <a:endParaRPr b="0" lang="en-US" sz="1800" spc="-1" strike="noStrike">
              <a:solidFill>
                <a:srgbClr val="000000"/>
              </a:solidFill>
              <a:uFill>
                <a:solidFill>
                  <a:srgbClr val="ffffff"/>
                </a:solidFill>
              </a:uFill>
              <a:latin typeface="Arial"/>
            </a:endParaRPr>
          </a:p>
          <a:p>
            <a:pPr algn="just">
              <a:lnSpc>
                <a:spcPts val="5"/>
              </a:lnSpc>
            </a:pPr>
            <a:endParaRPr b="0" lang="en-US" sz="1800" spc="-1" strike="noStrike">
              <a:solidFill>
                <a:srgbClr val="000000"/>
              </a:solidFill>
              <a:uFill>
                <a:solidFill>
                  <a:srgbClr val="ffffff"/>
                </a:solidFill>
              </a:uFill>
              <a:latin typeface="Arial"/>
            </a:endParaRPr>
          </a:p>
          <a:p>
            <a:pPr algn="just">
              <a:lnSpc>
                <a:spcPts val="5"/>
              </a:lnSpc>
            </a:pPr>
            <a:endParaRPr b="0" lang="en-US" sz="1800" spc="-1" strike="noStrike">
              <a:solidFill>
                <a:srgbClr val="000000"/>
              </a:solidFill>
              <a:uFill>
                <a:solidFill>
                  <a:srgbClr val="ffffff"/>
                </a:solidFill>
              </a:uFill>
              <a:latin typeface="Arial"/>
            </a:endParaRPr>
          </a:p>
          <a:p>
            <a:pPr algn="just">
              <a:lnSpc>
                <a:spcPts val="5"/>
              </a:lnSpc>
            </a:pPr>
            <a:endParaRPr b="0" lang="en-US" sz="1800" spc="-1" strike="noStrike">
              <a:solidFill>
                <a:srgbClr val="000000"/>
              </a:solidFill>
              <a:uFill>
                <a:solidFill>
                  <a:srgbClr val="ffffff"/>
                </a:solidFill>
              </a:uFill>
              <a:latin typeface="Arial"/>
            </a:endParaRPr>
          </a:p>
          <a:p>
            <a:pPr algn="just">
              <a:lnSpc>
                <a:spcPts val="5"/>
              </a:lnSpc>
            </a:pPr>
            <a:endParaRPr b="0" lang="en-US" sz="1800" spc="-1" strike="noStrike">
              <a:solidFill>
                <a:srgbClr val="000000"/>
              </a:solidFill>
              <a:uFill>
                <a:solidFill>
                  <a:srgbClr val="ffffff"/>
                </a:solidFill>
              </a:uFill>
              <a:latin typeface="Arial"/>
            </a:endParaRPr>
          </a:p>
        </p:txBody>
      </p:sp>
      <p:sp>
        <p:nvSpPr>
          <p:cNvPr id="42" name="CustomShape 2"/>
          <p:cNvSpPr/>
          <p:nvPr/>
        </p:nvSpPr>
        <p:spPr>
          <a:xfrm>
            <a:off x="0" y="1672560"/>
            <a:ext cx="9909360" cy="3189600"/>
          </a:xfrm>
          <a:prstGeom prst="rect">
            <a:avLst/>
          </a:prstGeom>
          <a:solidFill>
            <a:srgbClr val="2d3769"/>
          </a:solidFill>
          <a:ln>
            <a:noFill/>
          </a:ln>
          <a:effectLst>
            <a:softEdge rad="0"/>
          </a:effectLst>
        </p:spPr>
        <p:style>
          <a:lnRef idx="2">
            <a:schemeClr val="accent1">
              <a:shade val="50000"/>
            </a:schemeClr>
          </a:lnRef>
          <a:fillRef idx="1">
            <a:schemeClr val="accent1"/>
          </a:fillRef>
          <a:effectRef idx="0">
            <a:schemeClr val="accent1"/>
          </a:effectRef>
          <a:fontRef idx="minor"/>
        </p:style>
      </p:sp>
      <p:sp>
        <p:nvSpPr>
          <p:cNvPr id="43" name="CustomShape 3"/>
          <p:cNvSpPr/>
          <p:nvPr/>
        </p:nvSpPr>
        <p:spPr>
          <a:xfrm>
            <a:off x="504000" y="1988280"/>
            <a:ext cx="2295360" cy="2538000"/>
          </a:xfrm>
          <a:prstGeom prst="rect">
            <a:avLst/>
          </a:prstGeom>
          <a:noFill/>
          <a:ln>
            <a:solidFill>
              <a:schemeClr val="tx1"/>
            </a:solidFill>
          </a:ln>
        </p:spPr>
        <p:style>
          <a:lnRef idx="0"/>
          <a:fillRef idx="0"/>
          <a:effectRef idx="0"/>
          <a:fontRef idx="minor"/>
        </p:style>
        <p:txBody>
          <a:bodyPr lIns="90000" rIns="90000" tIns="45000" bIns="45000" anchor="ctr"/>
          <a:p>
            <a:pPr algn="ctr">
              <a:lnSpc>
                <a:spcPct val="100000"/>
              </a:lnSpc>
            </a:pPr>
            <a:r>
              <a:rPr b="0" lang="en-US" sz="2650" spc="-1" strike="noStrike">
                <a:solidFill>
                  <a:srgbClr val="000000"/>
                </a:solidFill>
                <a:uFill>
                  <a:solidFill>
                    <a:srgbClr val="ffffff"/>
                  </a:solidFill>
                </a:uFill>
                <a:latin typeface="Calibri"/>
                <a:ea typeface="DejaVu Sans"/>
              </a:rPr>
              <a:t>YOUR</a:t>
            </a:r>
            <a:endParaRPr b="0" lang="en-US" sz="1800" spc="-1" strike="noStrike">
              <a:solidFill>
                <a:srgbClr val="000000"/>
              </a:solidFill>
              <a:uFill>
                <a:solidFill>
                  <a:srgbClr val="ffffff"/>
                </a:solidFill>
              </a:uFill>
              <a:latin typeface="Arial"/>
            </a:endParaRPr>
          </a:p>
          <a:p>
            <a:pPr algn="ctr">
              <a:lnSpc>
                <a:spcPct val="100000"/>
              </a:lnSpc>
            </a:pPr>
            <a:endParaRPr b="0" lang="en-US" sz="1800" spc="-1" strike="noStrike">
              <a:solidFill>
                <a:srgbClr val="000000"/>
              </a:solidFill>
              <a:uFill>
                <a:solidFill>
                  <a:srgbClr val="ffffff"/>
                </a:solidFill>
              </a:uFill>
              <a:latin typeface="Arial"/>
            </a:endParaRPr>
          </a:p>
          <a:p>
            <a:pPr algn="ctr">
              <a:lnSpc>
                <a:spcPct val="100000"/>
              </a:lnSpc>
            </a:pPr>
            <a:r>
              <a:rPr b="0" lang="en-US" sz="2650" spc="-1" strike="noStrike">
                <a:solidFill>
                  <a:srgbClr val="000000"/>
                </a:solidFill>
                <a:uFill>
                  <a:solidFill>
                    <a:srgbClr val="ffffff"/>
                  </a:solidFill>
                </a:uFill>
                <a:latin typeface="Calibri"/>
                <a:ea typeface="DejaVu Sans"/>
              </a:rPr>
              <a:t> </a:t>
            </a:r>
            <a:r>
              <a:rPr b="0" lang="en-US" sz="2650" spc="-1" strike="noStrike">
                <a:solidFill>
                  <a:srgbClr val="000000"/>
                </a:solidFill>
                <a:uFill>
                  <a:solidFill>
                    <a:srgbClr val="ffffff"/>
                  </a:solidFill>
                </a:uFill>
                <a:latin typeface="Calibri"/>
                <a:ea typeface="DejaVu Sans"/>
              </a:rPr>
              <a:t>PHOTO</a:t>
            </a:r>
            <a:endParaRPr b="0" lang="en-US" sz="1800" spc="-1" strike="noStrike">
              <a:solidFill>
                <a:srgbClr val="000000"/>
              </a:solidFill>
              <a:uFill>
                <a:solidFill>
                  <a:srgbClr val="ffffff"/>
                </a:solidFill>
              </a:uFill>
              <a:latin typeface="Arial"/>
            </a:endParaRPr>
          </a:p>
          <a:p>
            <a:pPr algn="ctr">
              <a:lnSpc>
                <a:spcPct val="100000"/>
              </a:lnSpc>
            </a:pPr>
            <a:endParaRPr b="0" lang="en-US" sz="1800" spc="-1" strike="noStrike">
              <a:solidFill>
                <a:srgbClr val="000000"/>
              </a:solidFill>
              <a:uFill>
                <a:solidFill>
                  <a:srgbClr val="ffffff"/>
                </a:solidFill>
              </a:uFill>
              <a:latin typeface="Arial"/>
            </a:endParaRPr>
          </a:p>
          <a:p>
            <a:pPr algn="ctr">
              <a:lnSpc>
                <a:spcPct val="100000"/>
              </a:lnSpc>
            </a:pPr>
            <a:r>
              <a:rPr b="0" lang="en-US" sz="2650" spc="-1" strike="noStrike">
                <a:solidFill>
                  <a:srgbClr val="000000"/>
                </a:solidFill>
                <a:uFill>
                  <a:solidFill>
                    <a:srgbClr val="ffffff"/>
                  </a:solidFill>
                </a:uFill>
                <a:latin typeface="Calibri"/>
                <a:ea typeface="DejaVu Sans"/>
              </a:rPr>
              <a:t> </a:t>
            </a:r>
            <a:r>
              <a:rPr b="0" lang="en-US" sz="2650" spc="-1" strike="noStrike">
                <a:solidFill>
                  <a:srgbClr val="000000"/>
                </a:solidFill>
                <a:uFill>
                  <a:solidFill>
                    <a:srgbClr val="ffffff"/>
                  </a:solidFill>
                </a:uFill>
                <a:latin typeface="Calibri"/>
                <a:ea typeface="DejaVu Sans"/>
              </a:rPr>
              <a:t>HERE</a:t>
            </a:r>
            <a:endParaRPr b="0" lang="en-US" sz="1800" spc="-1" strike="noStrike">
              <a:solidFill>
                <a:srgbClr val="000000"/>
              </a:solidFill>
              <a:uFill>
                <a:solidFill>
                  <a:srgbClr val="ffffff"/>
                </a:solidFill>
              </a:uFill>
              <a:latin typeface="Arial"/>
            </a:endParaRPr>
          </a:p>
        </p:txBody>
      </p:sp>
      <p:sp>
        <p:nvSpPr>
          <p:cNvPr id="44" name="CustomShape 4"/>
          <p:cNvSpPr/>
          <p:nvPr/>
        </p:nvSpPr>
        <p:spPr>
          <a:xfrm>
            <a:off x="3221640" y="2903400"/>
            <a:ext cx="6267600" cy="7747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500" spc="-1" strike="noStrike">
                <a:solidFill>
                  <a:srgbClr val="ffffff"/>
                </a:solidFill>
                <a:uFill>
                  <a:solidFill>
                    <a:srgbClr val="ffffff"/>
                  </a:solidFill>
                </a:uFill>
                <a:latin typeface="Calibri"/>
                <a:ea typeface="DejaVu Sans"/>
              </a:rPr>
              <a:t>Autonomous Car Parking</a:t>
            </a:r>
            <a:endParaRPr b="0" lang="en-US" sz="1800" spc="-1" strike="noStrike">
              <a:solidFill>
                <a:srgbClr val="000000"/>
              </a:solidFill>
              <a:uFill>
                <a:solidFill>
                  <a:srgbClr val="ffffff"/>
                </a:solidFill>
              </a:uFill>
              <a:latin typeface="Arial"/>
            </a:endParaRPr>
          </a:p>
        </p:txBody>
      </p:sp>
      <p:sp>
        <p:nvSpPr>
          <p:cNvPr id="45" name="CustomShape 5"/>
          <p:cNvSpPr/>
          <p:nvPr/>
        </p:nvSpPr>
        <p:spPr>
          <a:xfrm>
            <a:off x="9934920" y="1804320"/>
            <a:ext cx="4701600" cy="3569760"/>
          </a:xfrm>
          <a:prstGeom prst="rect">
            <a:avLst/>
          </a:prstGeom>
          <a:noFill/>
          <a:ln>
            <a:noFill/>
          </a:ln>
        </p:spPr>
        <p:style>
          <a:lnRef idx="0"/>
          <a:fillRef idx="0"/>
          <a:effectRef idx="0"/>
          <a:fontRef idx="minor"/>
        </p:style>
        <p:txBody>
          <a:bodyPr lIns="90000" rIns="90000" tIns="45000" bIns="45000"/>
          <a:p>
            <a:pPr>
              <a:lnSpc>
                <a:spcPct val="100000"/>
              </a:lnSpc>
            </a:pPr>
            <a:r>
              <a:rPr b="1" lang="en-US" sz="2000" spc="-1" strike="noStrike">
                <a:solidFill>
                  <a:srgbClr val="2d3769"/>
                </a:solidFill>
                <a:uFill>
                  <a:solidFill>
                    <a:srgbClr val="ffffff"/>
                  </a:solidFill>
                </a:uFill>
                <a:latin typeface="Calibri"/>
                <a:ea typeface="DejaVu Sans"/>
              </a:rPr>
              <a:t>NAME: </a:t>
            </a:r>
            <a:r>
              <a:rPr b="0" lang="en-US" sz="2000" spc="-1" strike="noStrike">
                <a:solidFill>
                  <a:srgbClr val="2d3769"/>
                </a:solidFill>
                <a:uFill>
                  <a:solidFill>
                    <a:srgbClr val="ffffff"/>
                  </a:solidFill>
                </a:uFill>
                <a:latin typeface="Calibri"/>
                <a:ea typeface="DejaVu Sans"/>
              </a:rPr>
              <a:t>Gabriel Almeida</a:t>
            </a:r>
            <a:endParaRPr b="0" lang="en-US" sz="1800" spc="-1" strike="noStrike">
              <a:solidFill>
                <a:srgbClr val="000000"/>
              </a:solidFill>
              <a:uFill>
                <a:solidFill>
                  <a:srgbClr val="ffffff"/>
                </a:solidFill>
              </a:uFill>
              <a:latin typeface="Arial"/>
            </a:endParaRPr>
          </a:p>
          <a:p>
            <a:pPr>
              <a:lnSpc>
                <a:spcPct val="100000"/>
              </a:lnSpc>
            </a:pPr>
            <a:r>
              <a:rPr b="1" lang="en-US" sz="2000" spc="-1" strike="noStrike">
                <a:solidFill>
                  <a:srgbClr val="2d3769"/>
                </a:solidFill>
                <a:uFill>
                  <a:solidFill>
                    <a:srgbClr val="ffffff"/>
                  </a:solidFill>
                </a:uFill>
                <a:latin typeface="Calibri"/>
                <a:ea typeface="DejaVu Sans"/>
              </a:rPr>
              <a:t>SUPERVISOR</a:t>
            </a:r>
            <a:r>
              <a:rPr b="0" lang="en-US" sz="2000" spc="-1" strike="noStrike">
                <a:solidFill>
                  <a:srgbClr val="2d3769"/>
                </a:solidFill>
                <a:uFill>
                  <a:solidFill>
                    <a:srgbClr val="ffffff"/>
                  </a:solidFill>
                </a:uFill>
                <a:latin typeface="Calibri"/>
                <a:ea typeface="DejaVu Sans"/>
              </a:rPr>
              <a:t>: Martin Šipoš</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r>
              <a:rPr b="1" lang="en-US" sz="2000" spc="-1" strike="noStrike">
                <a:solidFill>
                  <a:srgbClr val="2d3769"/>
                </a:solidFill>
                <a:uFill>
                  <a:solidFill>
                    <a:srgbClr val="ffffff"/>
                  </a:solidFill>
                </a:uFill>
                <a:latin typeface="Calibri"/>
                <a:ea typeface="DejaVu Sans"/>
              </a:rPr>
              <a:t>CZECH UNIVERSITY</a:t>
            </a:r>
            <a:r>
              <a:rPr b="0" lang="en-US" sz="2000" spc="-1" strike="noStrike">
                <a:solidFill>
                  <a:srgbClr val="2d3769"/>
                </a:solidFill>
                <a:uFill>
                  <a:solidFill>
                    <a:srgbClr val="ffffff"/>
                  </a:solidFill>
                </a:uFill>
                <a:latin typeface="Calibri"/>
                <a:ea typeface="DejaVu Sans"/>
              </a:rPr>
              <a:t>:  </a:t>
            </a:r>
            <a:endParaRPr b="0" lang="en-US" sz="1800" spc="-1" strike="noStrike">
              <a:solidFill>
                <a:srgbClr val="000000"/>
              </a:solidFill>
              <a:uFill>
                <a:solidFill>
                  <a:srgbClr val="ffffff"/>
                </a:solidFill>
              </a:uFill>
              <a:latin typeface="Arial"/>
            </a:endParaRPr>
          </a:p>
          <a:p>
            <a:pPr>
              <a:lnSpc>
                <a:spcPct val="100000"/>
              </a:lnSpc>
            </a:pPr>
            <a:r>
              <a:rPr b="0" lang="en-US" sz="2000" spc="-1" strike="noStrike">
                <a:solidFill>
                  <a:srgbClr val="2d3769"/>
                </a:solidFill>
                <a:uFill>
                  <a:solidFill>
                    <a:srgbClr val="ffffff"/>
                  </a:solidFill>
                </a:uFill>
                <a:latin typeface="Calibri"/>
                <a:ea typeface="DejaVu Sans"/>
              </a:rPr>
              <a:t>Czech Technical University in Prague</a:t>
            </a:r>
            <a:endParaRPr b="0" lang="en-US" sz="1800" spc="-1" strike="noStrike">
              <a:solidFill>
                <a:srgbClr val="000000"/>
              </a:solidFill>
              <a:uFill>
                <a:solidFill>
                  <a:srgbClr val="ffffff"/>
                </a:solidFill>
              </a:uFill>
              <a:latin typeface="Arial"/>
            </a:endParaRPr>
          </a:p>
          <a:p>
            <a:pPr>
              <a:lnSpc>
                <a:spcPct val="100000"/>
              </a:lnSpc>
            </a:pPr>
            <a:r>
              <a:rPr b="1" lang="en-US" sz="2000" spc="-1" strike="noStrike">
                <a:solidFill>
                  <a:srgbClr val="2d3769"/>
                </a:solidFill>
                <a:uFill>
                  <a:solidFill>
                    <a:srgbClr val="ffffff"/>
                  </a:solidFill>
                </a:uFill>
                <a:latin typeface="Calibri"/>
                <a:ea typeface="DejaVu Sans"/>
              </a:rPr>
              <a:t>CZECH DEPARTMENT: </a:t>
            </a:r>
            <a:endParaRPr b="0" lang="en-US" sz="1800" spc="-1" strike="noStrike">
              <a:solidFill>
                <a:srgbClr val="000000"/>
              </a:solidFill>
              <a:uFill>
                <a:solidFill>
                  <a:srgbClr val="ffffff"/>
                </a:solidFill>
              </a:uFill>
              <a:latin typeface="Arial"/>
            </a:endParaRPr>
          </a:p>
          <a:p>
            <a:pPr>
              <a:lnSpc>
                <a:spcPct val="100000"/>
              </a:lnSpc>
            </a:pPr>
            <a:r>
              <a:rPr b="0" lang="en-US" sz="2000" spc="-1" strike="noStrike">
                <a:solidFill>
                  <a:srgbClr val="2d3769"/>
                </a:solidFill>
                <a:uFill>
                  <a:solidFill>
                    <a:srgbClr val="ffffff"/>
                  </a:solidFill>
                </a:uFill>
                <a:latin typeface="Calibri"/>
                <a:ea typeface="DejaVu Sans"/>
              </a:rPr>
              <a:t>Department of Measurement</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r>
              <a:rPr b="1" lang="en-US" sz="2000" spc="-1" strike="noStrike">
                <a:solidFill>
                  <a:srgbClr val="2d3769"/>
                </a:solidFill>
                <a:uFill>
                  <a:solidFill>
                    <a:srgbClr val="ffffff"/>
                  </a:solidFill>
                </a:uFill>
                <a:latin typeface="Calibri"/>
                <a:ea typeface="DejaVu Sans"/>
              </a:rPr>
              <a:t>BRAZILIAN UNIVERSITY</a:t>
            </a:r>
            <a:r>
              <a:rPr b="0" lang="en-US" sz="2000" spc="-1" strike="noStrike">
                <a:solidFill>
                  <a:srgbClr val="2d3769"/>
                </a:solidFill>
                <a:uFill>
                  <a:solidFill>
                    <a:srgbClr val="ffffff"/>
                  </a:solidFill>
                </a:uFill>
                <a:latin typeface="Calibri"/>
                <a:ea typeface="DejaVu Sans"/>
              </a:rPr>
              <a:t>: </a:t>
            </a:r>
            <a:endParaRPr b="0" lang="en-US" sz="1800" spc="-1" strike="noStrike">
              <a:solidFill>
                <a:srgbClr val="000000"/>
              </a:solidFill>
              <a:uFill>
                <a:solidFill>
                  <a:srgbClr val="ffffff"/>
                </a:solidFill>
              </a:uFill>
              <a:latin typeface="Arial"/>
            </a:endParaRPr>
          </a:p>
          <a:p>
            <a:pPr>
              <a:lnSpc>
                <a:spcPct val="100000"/>
              </a:lnSpc>
            </a:pPr>
            <a:r>
              <a:rPr b="0" lang="en-US" sz="2000" spc="-1" strike="noStrike">
                <a:solidFill>
                  <a:srgbClr val="2d3769"/>
                </a:solidFill>
                <a:uFill>
                  <a:solidFill>
                    <a:srgbClr val="ffffff"/>
                  </a:solidFill>
                </a:uFill>
                <a:latin typeface="Calibri"/>
                <a:ea typeface="DejaVu Sans"/>
              </a:rPr>
              <a:t>Federal University of Bahia</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46" name="CustomShape 6"/>
          <p:cNvSpPr/>
          <p:nvPr/>
        </p:nvSpPr>
        <p:spPr>
          <a:xfrm>
            <a:off x="7559640" y="5129280"/>
            <a:ext cx="7032240" cy="14718600"/>
          </a:xfrm>
          <a:prstGeom prst="rect">
            <a:avLst/>
          </a:prstGeom>
          <a:noFill/>
          <a:ln w="9360">
            <a:noFill/>
          </a:ln>
        </p:spPr>
        <p:style>
          <a:lnRef idx="0"/>
          <a:fillRef idx="0"/>
          <a:effectRef idx="0"/>
          <a:fontRef idx="minor"/>
        </p:style>
        <p:txBody>
          <a:bodyPr lIns="283320" rIns="144000" tIns="72000" bIns="72000"/>
          <a:p>
            <a:pPr algn="just">
              <a:lnSpc>
                <a:spcPct val="100000"/>
              </a:lnSpc>
            </a:pPr>
            <a:endParaRPr b="0" lang="en-US" sz="1800" spc="-1" strike="noStrike">
              <a:solidFill>
                <a:srgbClr val="000000"/>
              </a:solidFill>
              <a:uFill>
                <a:solidFill>
                  <a:srgbClr val="ffffff"/>
                </a:solidFill>
              </a:uFill>
              <a:latin typeface="Arial"/>
            </a:endParaRPr>
          </a:p>
          <a:p>
            <a:pPr algn="just">
              <a:lnSpc>
                <a:spcPct val="100000"/>
              </a:lnSpc>
            </a:pPr>
            <a:endParaRPr b="0" lang="en-US" sz="1800" spc="-1" strike="noStrike">
              <a:solidFill>
                <a:srgbClr val="000000"/>
              </a:solidFill>
              <a:uFill>
                <a:solidFill>
                  <a:srgbClr val="ffffff"/>
                </a:solidFill>
              </a:uFill>
              <a:latin typeface="Arial"/>
            </a:endParaRPr>
          </a:p>
          <a:p>
            <a:pPr algn="just">
              <a:lnSpc>
                <a:spcPct val="100000"/>
              </a:lnSpc>
            </a:pPr>
            <a:endParaRPr b="0" lang="en-US" sz="1800" spc="-1" strike="noStrike">
              <a:solidFill>
                <a:srgbClr val="000000"/>
              </a:solidFill>
              <a:uFill>
                <a:solidFill>
                  <a:srgbClr val="ffffff"/>
                </a:solidFill>
              </a:uFill>
              <a:latin typeface="Arial"/>
            </a:endParaRPr>
          </a:p>
          <a:p>
            <a:pPr algn="just">
              <a:lnSpc>
                <a:spcPct val="100000"/>
              </a:lnSpc>
            </a:pPr>
            <a:endParaRPr b="0" lang="en-US" sz="1800" spc="-1" strike="noStrike">
              <a:solidFill>
                <a:srgbClr val="000000"/>
              </a:solidFill>
              <a:uFill>
                <a:solidFill>
                  <a:srgbClr val="ffffff"/>
                </a:solidFill>
              </a:uFill>
              <a:latin typeface="Arial"/>
            </a:endParaRPr>
          </a:p>
          <a:p>
            <a:pPr algn="just">
              <a:lnSpc>
                <a:spcPct val="100000"/>
              </a:lnSpc>
            </a:pPr>
            <a:endParaRPr b="0" lang="en-US" sz="1800" spc="-1" strike="noStrike">
              <a:solidFill>
                <a:srgbClr val="000000"/>
              </a:solidFill>
              <a:uFill>
                <a:solidFill>
                  <a:srgbClr val="ffffff"/>
                </a:solidFill>
              </a:uFill>
              <a:latin typeface="Arial"/>
            </a:endParaRPr>
          </a:p>
          <a:p>
            <a:pPr algn="just">
              <a:lnSpc>
                <a:spcPct val="100000"/>
              </a:lnSpc>
            </a:pPr>
            <a:r>
              <a:rPr b="1" i="1" lang="en-US" sz="2000" spc="-1" strike="noStrike">
                <a:solidFill>
                  <a:srgbClr val="000000"/>
                </a:solidFill>
                <a:uFill>
                  <a:solidFill>
                    <a:srgbClr val="ffffff"/>
                  </a:solidFill>
                </a:uFill>
                <a:latin typeface="Calibri"/>
                <a:ea typeface="DejaVu Sans"/>
              </a:rPr>
              <a:t>Figure 3. </a:t>
            </a:r>
            <a:r>
              <a:rPr b="0" i="1" lang="en-US" sz="2000" spc="-1" strike="noStrike">
                <a:solidFill>
                  <a:srgbClr val="000000"/>
                </a:solidFill>
                <a:uFill>
                  <a:solidFill>
                    <a:srgbClr val="ffffff"/>
                  </a:solidFill>
                </a:uFill>
                <a:latin typeface="Calibri"/>
                <a:ea typeface="DejaVu Sans"/>
              </a:rPr>
              <a:t>Ultrasonic sensor, inductive sensor and h-bridge.</a:t>
            </a:r>
            <a:endParaRPr b="0" lang="en-US" sz="1800" spc="-1" strike="noStrike">
              <a:solidFill>
                <a:srgbClr val="000000"/>
              </a:solidFill>
              <a:uFill>
                <a:solidFill>
                  <a:srgbClr val="ffffff"/>
                </a:solidFill>
              </a:uFill>
              <a:latin typeface="Arial"/>
            </a:endParaRPr>
          </a:p>
          <a:p>
            <a:pPr algn="just">
              <a:lnSpc>
                <a:spcPct val="100000"/>
              </a:lnSpc>
            </a:pPr>
            <a:endParaRPr b="0" lang="en-US" sz="1800" spc="-1" strike="noStrike">
              <a:solidFill>
                <a:srgbClr val="000000"/>
              </a:solidFill>
              <a:uFill>
                <a:solidFill>
                  <a:srgbClr val="ffffff"/>
                </a:solidFill>
              </a:uFill>
              <a:latin typeface="Arial"/>
            </a:endParaRPr>
          </a:p>
          <a:p>
            <a:pPr algn="just">
              <a:lnSpc>
                <a:spcPct val="100000"/>
              </a:lnSpc>
            </a:pPr>
            <a:r>
              <a:rPr b="1" lang="en-US" sz="2500" spc="-1" strike="noStrike">
                <a:solidFill>
                  <a:srgbClr val="2d3769"/>
                </a:solidFill>
                <a:uFill>
                  <a:solidFill>
                    <a:srgbClr val="ffffff"/>
                  </a:solidFill>
                </a:uFill>
                <a:latin typeface="Calibri"/>
                <a:ea typeface="DejaVu Sans"/>
              </a:rPr>
              <a:t>Development</a:t>
            </a:r>
            <a:endParaRPr b="0" lang="en-US" sz="1800" spc="-1" strike="noStrike">
              <a:solidFill>
                <a:srgbClr val="000000"/>
              </a:solidFill>
              <a:uFill>
                <a:solidFill>
                  <a:srgbClr val="ffffff"/>
                </a:solidFill>
              </a:uFill>
              <a:latin typeface="Arial"/>
            </a:endParaRPr>
          </a:p>
          <a:p>
            <a:pPr algn="just">
              <a:lnSpc>
                <a:spcPct val="100000"/>
              </a:lnSpc>
            </a:pPr>
            <a:r>
              <a:rPr b="0" lang="en-US" sz="2000" spc="-1" strike="noStrike">
                <a:solidFill>
                  <a:srgbClr val="000000"/>
                </a:solidFill>
                <a:uFill>
                  <a:solidFill>
                    <a:srgbClr val="ffffff"/>
                  </a:solidFill>
                </a:uFill>
                <a:latin typeface="Calibri"/>
                <a:ea typeface="DejaVu Sans"/>
              </a:rPr>
              <a:t>The first thing done in the project was the connection and testing of the motor with the h-bridge and the micro-controller. After having this primary part working, it was time to work on the sensors, starting with the ultrasonic sensor, and followed by the inductive sensors. The next step was to connect the servo motor to steer the car in the desired direction. Since the project is still ongoing until march 30th, the algorithm is what is being worked on now, and after it is done and optimized, all the hardware will be moved from the breadboard to a perfboard, so it is more compact and fail proof, since there won’t be many detachable connections as in the breadboard that is currently being used for testing.</a:t>
            </a:r>
            <a:endParaRPr b="0" lang="en-US" sz="1800" spc="-1" strike="noStrike">
              <a:solidFill>
                <a:srgbClr val="000000"/>
              </a:solidFill>
              <a:uFill>
                <a:solidFill>
                  <a:srgbClr val="ffffff"/>
                </a:solidFill>
              </a:uFill>
              <a:latin typeface="Arial"/>
            </a:endParaRPr>
          </a:p>
          <a:p>
            <a:pPr algn="just">
              <a:lnSpc>
                <a:spcPct val="100000"/>
              </a:lnSpc>
            </a:pPr>
            <a:endParaRPr b="0" lang="en-US" sz="1800" spc="-1" strike="noStrike">
              <a:solidFill>
                <a:srgbClr val="000000"/>
              </a:solidFill>
              <a:uFill>
                <a:solidFill>
                  <a:srgbClr val="ffffff"/>
                </a:solidFill>
              </a:uFill>
              <a:latin typeface="Arial"/>
            </a:endParaRPr>
          </a:p>
          <a:p>
            <a:pPr algn="just">
              <a:lnSpc>
                <a:spcPct val="100000"/>
              </a:lnSpc>
            </a:pPr>
            <a:endParaRPr b="0" lang="en-US" sz="1800" spc="-1" strike="noStrike">
              <a:solidFill>
                <a:srgbClr val="000000"/>
              </a:solidFill>
              <a:uFill>
                <a:solidFill>
                  <a:srgbClr val="ffffff"/>
                </a:solidFill>
              </a:uFill>
              <a:latin typeface="Arial"/>
            </a:endParaRPr>
          </a:p>
          <a:p>
            <a:pPr algn="just">
              <a:lnSpc>
                <a:spcPct val="100000"/>
              </a:lnSpc>
            </a:pPr>
            <a:endParaRPr b="0" lang="en-US" sz="1800" spc="-1" strike="noStrike">
              <a:solidFill>
                <a:srgbClr val="000000"/>
              </a:solidFill>
              <a:uFill>
                <a:solidFill>
                  <a:srgbClr val="ffffff"/>
                </a:solidFill>
              </a:uFill>
              <a:latin typeface="Arial"/>
            </a:endParaRPr>
          </a:p>
          <a:p>
            <a:pPr algn="just">
              <a:lnSpc>
                <a:spcPct val="100000"/>
              </a:lnSpc>
            </a:pPr>
            <a:endParaRPr b="0" lang="en-US" sz="1800" spc="-1" strike="noStrike">
              <a:solidFill>
                <a:srgbClr val="000000"/>
              </a:solidFill>
              <a:uFill>
                <a:solidFill>
                  <a:srgbClr val="ffffff"/>
                </a:solidFill>
              </a:uFill>
              <a:latin typeface="Arial"/>
            </a:endParaRPr>
          </a:p>
          <a:p>
            <a:pPr algn="just">
              <a:lnSpc>
                <a:spcPct val="100000"/>
              </a:lnSpc>
            </a:pPr>
            <a:endParaRPr b="0" lang="en-US" sz="1800" spc="-1" strike="noStrike">
              <a:solidFill>
                <a:srgbClr val="000000"/>
              </a:solidFill>
              <a:uFill>
                <a:solidFill>
                  <a:srgbClr val="ffffff"/>
                </a:solidFill>
              </a:uFill>
              <a:latin typeface="Arial"/>
            </a:endParaRPr>
          </a:p>
          <a:p>
            <a:pPr algn="just">
              <a:lnSpc>
                <a:spcPct val="100000"/>
              </a:lnSpc>
            </a:pPr>
            <a:endParaRPr b="0" lang="en-US" sz="1800" spc="-1" strike="noStrike">
              <a:solidFill>
                <a:srgbClr val="000000"/>
              </a:solidFill>
              <a:uFill>
                <a:solidFill>
                  <a:srgbClr val="ffffff"/>
                </a:solidFill>
              </a:uFill>
              <a:latin typeface="Arial"/>
            </a:endParaRPr>
          </a:p>
          <a:p>
            <a:pPr algn="just">
              <a:lnSpc>
                <a:spcPct val="100000"/>
              </a:lnSpc>
            </a:pPr>
            <a:endParaRPr b="0" lang="en-US" sz="1800" spc="-1" strike="noStrike">
              <a:solidFill>
                <a:srgbClr val="000000"/>
              </a:solidFill>
              <a:uFill>
                <a:solidFill>
                  <a:srgbClr val="ffffff"/>
                </a:solidFill>
              </a:uFill>
              <a:latin typeface="Arial"/>
            </a:endParaRPr>
          </a:p>
          <a:p>
            <a:pPr algn="just">
              <a:lnSpc>
                <a:spcPct val="100000"/>
              </a:lnSpc>
            </a:pPr>
            <a:endParaRPr b="0" lang="en-US" sz="1800" spc="-1" strike="noStrike">
              <a:solidFill>
                <a:srgbClr val="000000"/>
              </a:solidFill>
              <a:uFill>
                <a:solidFill>
                  <a:srgbClr val="ffffff"/>
                </a:solidFill>
              </a:uFill>
              <a:latin typeface="Arial"/>
            </a:endParaRPr>
          </a:p>
          <a:p>
            <a:pPr algn="just">
              <a:lnSpc>
                <a:spcPct val="100000"/>
              </a:lnSpc>
            </a:pPr>
            <a:endParaRPr b="0" lang="en-US" sz="1800" spc="-1" strike="noStrike">
              <a:solidFill>
                <a:srgbClr val="000000"/>
              </a:solidFill>
              <a:uFill>
                <a:solidFill>
                  <a:srgbClr val="ffffff"/>
                </a:solidFill>
              </a:uFill>
              <a:latin typeface="Arial"/>
            </a:endParaRPr>
          </a:p>
          <a:p>
            <a:pPr algn="just">
              <a:lnSpc>
                <a:spcPct val="100000"/>
              </a:lnSpc>
            </a:pPr>
            <a:endParaRPr b="0" lang="en-US" sz="1800" spc="-1" strike="noStrike">
              <a:solidFill>
                <a:srgbClr val="000000"/>
              </a:solidFill>
              <a:uFill>
                <a:solidFill>
                  <a:srgbClr val="ffffff"/>
                </a:solidFill>
              </a:uFill>
              <a:latin typeface="Arial"/>
            </a:endParaRPr>
          </a:p>
          <a:p>
            <a:pPr algn="just">
              <a:lnSpc>
                <a:spcPct val="100000"/>
              </a:lnSpc>
            </a:pPr>
            <a:endParaRPr b="0" lang="en-US" sz="1800" spc="-1" strike="noStrike">
              <a:solidFill>
                <a:srgbClr val="000000"/>
              </a:solidFill>
              <a:uFill>
                <a:solidFill>
                  <a:srgbClr val="ffffff"/>
                </a:solidFill>
              </a:uFill>
              <a:latin typeface="Arial"/>
            </a:endParaRPr>
          </a:p>
          <a:p>
            <a:pPr algn="just">
              <a:lnSpc>
                <a:spcPct val="100000"/>
              </a:lnSpc>
            </a:pPr>
            <a:endParaRPr b="0" lang="en-US" sz="1800" spc="-1" strike="noStrike">
              <a:solidFill>
                <a:srgbClr val="000000"/>
              </a:solidFill>
              <a:uFill>
                <a:solidFill>
                  <a:srgbClr val="ffffff"/>
                </a:solidFill>
              </a:uFill>
              <a:latin typeface="Arial"/>
            </a:endParaRPr>
          </a:p>
          <a:p>
            <a:pPr algn="just">
              <a:lnSpc>
                <a:spcPts val="5"/>
              </a:lnSpc>
            </a:pPr>
            <a:endParaRPr b="0" lang="en-US" sz="1800" spc="-1" strike="noStrike">
              <a:solidFill>
                <a:srgbClr val="000000"/>
              </a:solidFill>
              <a:uFill>
                <a:solidFill>
                  <a:srgbClr val="ffffff"/>
                </a:solidFill>
              </a:uFill>
              <a:latin typeface="Arial"/>
            </a:endParaRPr>
          </a:p>
          <a:p>
            <a:pPr algn="just">
              <a:lnSpc>
                <a:spcPct val="100000"/>
              </a:lnSpc>
            </a:pPr>
            <a:r>
              <a:rPr b="1" i="1" lang="en-US" sz="2000" spc="-1" strike="noStrike">
                <a:solidFill>
                  <a:srgbClr val="000000"/>
                </a:solidFill>
                <a:uFill>
                  <a:solidFill>
                    <a:srgbClr val="ffffff"/>
                  </a:solidFill>
                </a:uFill>
                <a:latin typeface="Calibri"/>
                <a:ea typeface="DejaVu Sans"/>
              </a:rPr>
              <a:t>Figure 4. </a:t>
            </a:r>
            <a:r>
              <a:rPr b="0" i="1" lang="en-US" sz="2000" spc="-1" strike="noStrike">
                <a:solidFill>
                  <a:srgbClr val="000000"/>
                </a:solidFill>
                <a:uFill>
                  <a:solidFill>
                    <a:srgbClr val="ffffff"/>
                  </a:solidFill>
                </a:uFill>
                <a:latin typeface="Calibri"/>
                <a:ea typeface="DejaVu Sans"/>
              </a:rPr>
              <a:t>Arduino Mega ADK board.</a:t>
            </a:r>
            <a:endParaRPr b="0" lang="en-US" sz="1800" spc="-1" strike="noStrike">
              <a:solidFill>
                <a:srgbClr val="000000"/>
              </a:solidFill>
              <a:uFill>
                <a:solidFill>
                  <a:srgbClr val="ffffff"/>
                </a:solidFill>
              </a:uFill>
              <a:latin typeface="Arial"/>
            </a:endParaRPr>
          </a:p>
          <a:p>
            <a:pPr algn="just">
              <a:lnSpc>
                <a:spcPct val="100000"/>
              </a:lnSpc>
            </a:pPr>
            <a:endParaRPr b="0" lang="en-US" sz="1800" spc="-1" strike="noStrike">
              <a:solidFill>
                <a:srgbClr val="000000"/>
              </a:solidFill>
              <a:uFill>
                <a:solidFill>
                  <a:srgbClr val="ffffff"/>
                </a:solidFill>
              </a:uFill>
              <a:latin typeface="Arial"/>
            </a:endParaRPr>
          </a:p>
          <a:p>
            <a:pPr algn="just">
              <a:lnSpc>
                <a:spcPts val="5"/>
              </a:lnSpc>
            </a:pPr>
            <a:r>
              <a:rPr b="1" lang="en-US" sz="2500" spc="-1" strike="noStrike">
                <a:solidFill>
                  <a:srgbClr val="2d3769"/>
                </a:solidFill>
                <a:uFill>
                  <a:solidFill>
                    <a:srgbClr val="ffffff"/>
                  </a:solidFill>
                </a:uFill>
                <a:latin typeface="Calibri"/>
                <a:ea typeface="DejaVu Sans"/>
              </a:rPr>
              <a:t>Results and conclusion</a:t>
            </a:r>
            <a:endParaRPr b="0" lang="en-US" sz="1800" spc="-1" strike="noStrike">
              <a:solidFill>
                <a:srgbClr val="000000"/>
              </a:solidFill>
              <a:uFill>
                <a:solidFill>
                  <a:srgbClr val="ffffff"/>
                </a:solidFill>
              </a:uFill>
              <a:latin typeface="Arial"/>
            </a:endParaRPr>
          </a:p>
          <a:p>
            <a:pPr algn="just">
              <a:lnSpc>
                <a:spcPct val="100000"/>
              </a:lnSpc>
            </a:pPr>
            <a:r>
              <a:rPr b="0" lang="en-US" sz="2000" spc="-1" strike="noStrike">
                <a:solidFill>
                  <a:srgbClr val="000000"/>
                </a:solidFill>
                <a:uFill>
                  <a:solidFill>
                    <a:srgbClr val="ffffff"/>
                  </a:solidFill>
                </a:uFill>
                <a:latin typeface="Calibri"/>
                <a:ea typeface="DejaVu Sans"/>
              </a:rPr>
              <a:t>The autonomous parking is a real world problem that needs a solution, in this project it was noted that it is hard to solve but it is possible. In a few months it was possible to develop the hardware and software to do it in small scale, and the knowledge gathered from it could be used to implement it on real cars. It is a technology already in production in some companies, but it is far from being perfect and fail proof, there is lots of room for improvements. Until the end of the project a paper will be written so all the knowledge gathered from it can be shared and used by future students that wants to do something similar, possibly leading to bigger projects and improving everyday life in the streets. </a:t>
            </a:r>
            <a:endParaRPr b="0" lang="en-US" sz="1800" spc="-1" strike="noStrike">
              <a:solidFill>
                <a:srgbClr val="000000"/>
              </a:solidFill>
              <a:uFill>
                <a:solidFill>
                  <a:srgbClr val="ffffff"/>
                </a:solidFill>
              </a:uFill>
              <a:latin typeface="Arial"/>
            </a:endParaRPr>
          </a:p>
          <a:p>
            <a:pPr algn="just">
              <a:lnSpc>
                <a:spcPct val="100000"/>
              </a:lnSpc>
            </a:pPr>
            <a:endParaRPr b="0" lang="en-US" sz="1800" spc="-1" strike="noStrike">
              <a:solidFill>
                <a:srgbClr val="000000"/>
              </a:solidFill>
              <a:uFill>
                <a:solidFill>
                  <a:srgbClr val="ffffff"/>
                </a:solidFill>
              </a:uFill>
              <a:latin typeface="Arial"/>
            </a:endParaRPr>
          </a:p>
          <a:p>
            <a:pPr algn="just">
              <a:lnSpc>
                <a:spcPct val="100000"/>
              </a:lnSpc>
            </a:pPr>
            <a:endParaRPr b="0" lang="en-US" sz="1800" spc="-1" strike="noStrike">
              <a:solidFill>
                <a:srgbClr val="000000"/>
              </a:solidFill>
              <a:uFill>
                <a:solidFill>
                  <a:srgbClr val="ffffff"/>
                </a:solidFill>
              </a:uFill>
              <a:latin typeface="Arial"/>
            </a:endParaRPr>
          </a:p>
          <a:p>
            <a:pPr algn="just">
              <a:lnSpc>
                <a:spcPct val="100000"/>
              </a:lnSpc>
            </a:pPr>
            <a:endParaRPr b="0" lang="en-US" sz="1800" spc="-1" strike="noStrike">
              <a:solidFill>
                <a:srgbClr val="000000"/>
              </a:solidFill>
              <a:uFill>
                <a:solidFill>
                  <a:srgbClr val="ffffff"/>
                </a:solidFill>
              </a:uFill>
              <a:latin typeface="Arial"/>
            </a:endParaRPr>
          </a:p>
          <a:p>
            <a:pPr algn="just">
              <a:lnSpc>
                <a:spcPts val="5"/>
              </a:lnSpc>
            </a:pPr>
            <a:endParaRPr b="0" lang="en-US" sz="1800" spc="-1" strike="noStrike">
              <a:solidFill>
                <a:srgbClr val="000000"/>
              </a:solidFill>
              <a:uFill>
                <a:solidFill>
                  <a:srgbClr val="ffffff"/>
                </a:solidFill>
              </a:uFill>
              <a:latin typeface="Arial"/>
            </a:endParaRPr>
          </a:p>
          <a:p>
            <a:pPr>
              <a:lnSpc>
                <a:spcPts val="5"/>
              </a:lnSpc>
            </a:pPr>
            <a:endParaRPr b="0" lang="en-US" sz="1800" spc="-1" strike="noStrike">
              <a:solidFill>
                <a:srgbClr val="000000"/>
              </a:solidFill>
              <a:uFill>
                <a:solidFill>
                  <a:srgbClr val="ffffff"/>
                </a:solidFill>
              </a:uFill>
              <a:latin typeface="Arial"/>
            </a:endParaRPr>
          </a:p>
          <a:p>
            <a:pPr algn="just">
              <a:lnSpc>
                <a:spcPts val="5"/>
              </a:lnSpc>
            </a:pPr>
            <a:endParaRPr b="0" lang="en-US" sz="1800" spc="-1" strike="noStrike">
              <a:solidFill>
                <a:srgbClr val="000000"/>
              </a:solidFill>
              <a:uFill>
                <a:solidFill>
                  <a:srgbClr val="ffffff"/>
                </a:solidFill>
              </a:uFill>
              <a:latin typeface="Arial"/>
            </a:endParaRPr>
          </a:p>
          <a:p>
            <a:pPr algn="just">
              <a:lnSpc>
                <a:spcPts val="5"/>
              </a:lnSpc>
            </a:pPr>
            <a:endParaRPr b="0" lang="en-US" sz="1800" spc="-1" strike="noStrike">
              <a:solidFill>
                <a:srgbClr val="000000"/>
              </a:solidFill>
              <a:uFill>
                <a:solidFill>
                  <a:srgbClr val="ffffff"/>
                </a:solidFill>
              </a:uFill>
              <a:latin typeface="Arial"/>
            </a:endParaRPr>
          </a:p>
          <a:p>
            <a:pPr algn="just">
              <a:lnSpc>
                <a:spcPts val="5"/>
              </a:lnSpc>
            </a:pPr>
            <a:endParaRPr b="0" lang="en-US" sz="1800" spc="-1" strike="noStrike">
              <a:solidFill>
                <a:srgbClr val="000000"/>
              </a:solidFill>
              <a:uFill>
                <a:solidFill>
                  <a:srgbClr val="ffffff"/>
                </a:solidFill>
              </a:uFill>
              <a:latin typeface="Arial"/>
            </a:endParaRPr>
          </a:p>
          <a:p>
            <a:pPr algn="just">
              <a:lnSpc>
                <a:spcPts val="5"/>
              </a:lnSpc>
            </a:pPr>
            <a:endParaRPr b="0" lang="en-US" sz="1800" spc="-1" strike="noStrike">
              <a:solidFill>
                <a:srgbClr val="000000"/>
              </a:solidFill>
              <a:uFill>
                <a:solidFill>
                  <a:srgbClr val="ffffff"/>
                </a:solidFill>
              </a:uFill>
              <a:latin typeface="Arial"/>
            </a:endParaRPr>
          </a:p>
          <a:p>
            <a:pPr algn="just">
              <a:lnSpc>
                <a:spcPts val="5"/>
              </a:lnSpc>
            </a:pPr>
            <a:endParaRPr b="0" lang="en-US" sz="1800" spc="-1" strike="noStrike">
              <a:solidFill>
                <a:srgbClr val="000000"/>
              </a:solidFill>
              <a:uFill>
                <a:solidFill>
                  <a:srgbClr val="ffffff"/>
                </a:solidFill>
              </a:uFill>
              <a:latin typeface="Arial"/>
            </a:endParaRPr>
          </a:p>
          <a:p>
            <a:pPr algn="just">
              <a:lnSpc>
                <a:spcPts val="5"/>
              </a:lnSpc>
            </a:pPr>
            <a:endParaRPr b="0" lang="en-US" sz="1800" spc="-1" strike="noStrike">
              <a:solidFill>
                <a:srgbClr val="000000"/>
              </a:solidFill>
              <a:uFill>
                <a:solidFill>
                  <a:srgbClr val="ffffff"/>
                </a:solidFill>
              </a:uFill>
              <a:latin typeface="Arial"/>
            </a:endParaRPr>
          </a:p>
          <a:p>
            <a:pPr algn="just">
              <a:lnSpc>
                <a:spcPts val="5"/>
              </a:lnSpc>
            </a:pPr>
            <a:endParaRPr b="0" lang="en-US" sz="1800" spc="-1" strike="noStrike">
              <a:solidFill>
                <a:srgbClr val="000000"/>
              </a:solidFill>
              <a:uFill>
                <a:solidFill>
                  <a:srgbClr val="ffffff"/>
                </a:solidFill>
              </a:uFill>
              <a:latin typeface="Arial"/>
            </a:endParaRPr>
          </a:p>
          <a:p>
            <a:pPr algn="just">
              <a:lnSpc>
                <a:spcPts val="5"/>
              </a:lnSpc>
            </a:pPr>
            <a:endParaRPr b="0" lang="en-US" sz="1800" spc="-1" strike="noStrike">
              <a:solidFill>
                <a:srgbClr val="000000"/>
              </a:solidFill>
              <a:uFill>
                <a:solidFill>
                  <a:srgbClr val="ffffff"/>
                </a:solidFill>
              </a:uFill>
              <a:latin typeface="Arial"/>
            </a:endParaRPr>
          </a:p>
          <a:p>
            <a:pPr algn="just">
              <a:lnSpc>
                <a:spcPts val="5"/>
              </a:lnSpc>
            </a:pPr>
            <a:endParaRPr b="0" lang="en-US" sz="1800" spc="-1" strike="noStrike">
              <a:solidFill>
                <a:srgbClr val="000000"/>
              </a:solidFill>
              <a:uFill>
                <a:solidFill>
                  <a:srgbClr val="ffffff"/>
                </a:solidFill>
              </a:uFill>
              <a:latin typeface="Arial"/>
            </a:endParaRPr>
          </a:p>
          <a:p>
            <a:pPr algn="just">
              <a:lnSpc>
                <a:spcPts val="5"/>
              </a:lnSpc>
            </a:pPr>
            <a:endParaRPr b="0" lang="en-US" sz="1800" spc="-1" strike="noStrike">
              <a:solidFill>
                <a:srgbClr val="000000"/>
              </a:solidFill>
              <a:uFill>
                <a:solidFill>
                  <a:srgbClr val="ffffff"/>
                </a:solidFill>
              </a:uFill>
              <a:latin typeface="Arial"/>
            </a:endParaRPr>
          </a:p>
          <a:p>
            <a:pPr algn="just">
              <a:lnSpc>
                <a:spcPts val="5"/>
              </a:lnSpc>
            </a:pPr>
            <a:endParaRPr b="0" lang="en-US" sz="1800" spc="-1" strike="noStrike">
              <a:solidFill>
                <a:srgbClr val="000000"/>
              </a:solidFill>
              <a:uFill>
                <a:solidFill>
                  <a:srgbClr val="ffffff"/>
                </a:solidFill>
              </a:uFill>
              <a:latin typeface="Arial"/>
            </a:endParaRPr>
          </a:p>
          <a:p>
            <a:pPr algn="just">
              <a:lnSpc>
                <a:spcPts val="5"/>
              </a:lnSpc>
            </a:pPr>
            <a:endParaRPr b="0" lang="en-US" sz="1800" spc="-1" strike="noStrike">
              <a:solidFill>
                <a:srgbClr val="000000"/>
              </a:solidFill>
              <a:uFill>
                <a:solidFill>
                  <a:srgbClr val="ffffff"/>
                </a:solidFill>
              </a:uFill>
              <a:latin typeface="Arial"/>
            </a:endParaRPr>
          </a:p>
          <a:p>
            <a:pPr algn="just">
              <a:lnSpc>
                <a:spcPts val="5"/>
              </a:lnSpc>
            </a:pPr>
            <a:endParaRPr b="0" lang="en-US" sz="1800" spc="-1" strike="noStrike">
              <a:solidFill>
                <a:srgbClr val="000000"/>
              </a:solidFill>
              <a:uFill>
                <a:solidFill>
                  <a:srgbClr val="ffffff"/>
                </a:solidFill>
              </a:uFill>
              <a:latin typeface="Arial"/>
            </a:endParaRPr>
          </a:p>
          <a:p>
            <a:pPr algn="just">
              <a:lnSpc>
                <a:spcPts val="5"/>
              </a:lnSpc>
            </a:pPr>
            <a:endParaRPr b="0" lang="en-US" sz="1800" spc="-1" strike="noStrike">
              <a:solidFill>
                <a:srgbClr val="000000"/>
              </a:solidFill>
              <a:uFill>
                <a:solidFill>
                  <a:srgbClr val="ffffff"/>
                </a:solidFill>
              </a:uFill>
              <a:latin typeface="Arial"/>
            </a:endParaRPr>
          </a:p>
          <a:p>
            <a:pPr algn="just">
              <a:lnSpc>
                <a:spcPts val="5"/>
              </a:lnSpc>
            </a:pPr>
            <a:endParaRPr b="0" lang="en-US" sz="1800" spc="-1" strike="noStrike">
              <a:solidFill>
                <a:srgbClr val="000000"/>
              </a:solidFill>
              <a:uFill>
                <a:solidFill>
                  <a:srgbClr val="ffffff"/>
                </a:solidFill>
              </a:uFill>
              <a:latin typeface="Arial"/>
            </a:endParaRPr>
          </a:p>
          <a:p>
            <a:pPr algn="just">
              <a:lnSpc>
                <a:spcPts val="5"/>
              </a:lnSpc>
            </a:pPr>
            <a:endParaRPr b="0" lang="en-US" sz="1800" spc="-1" strike="noStrike">
              <a:solidFill>
                <a:srgbClr val="000000"/>
              </a:solidFill>
              <a:uFill>
                <a:solidFill>
                  <a:srgbClr val="ffffff"/>
                </a:solidFill>
              </a:uFill>
              <a:latin typeface="Arial"/>
            </a:endParaRPr>
          </a:p>
          <a:p>
            <a:pPr algn="just">
              <a:lnSpc>
                <a:spcPts val="5"/>
              </a:lnSpc>
            </a:pPr>
            <a:endParaRPr b="0" lang="en-US" sz="1800" spc="-1" strike="noStrike">
              <a:solidFill>
                <a:srgbClr val="000000"/>
              </a:solidFill>
              <a:uFill>
                <a:solidFill>
                  <a:srgbClr val="ffffff"/>
                </a:solidFill>
              </a:uFill>
              <a:latin typeface="Arial"/>
            </a:endParaRPr>
          </a:p>
          <a:p>
            <a:pPr algn="just">
              <a:lnSpc>
                <a:spcPts val="5"/>
              </a:lnSpc>
            </a:pPr>
            <a:endParaRPr b="0" lang="en-US" sz="1800" spc="-1" strike="noStrike">
              <a:solidFill>
                <a:srgbClr val="000000"/>
              </a:solidFill>
              <a:uFill>
                <a:solidFill>
                  <a:srgbClr val="ffffff"/>
                </a:solidFill>
              </a:uFill>
              <a:latin typeface="Arial"/>
            </a:endParaRPr>
          </a:p>
        </p:txBody>
      </p:sp>
      <p:sp>
        <p:nvSpPr>
          <p:cNvPr id="47" name="CustomShape 7"/>
          <p:cNvSpPr/>
          <p:nvPr/>
        </p:nvSpPr>
        <p:spPr>
          <a:xfrm>
            <a:off x="0" y="19759680"/>
            <a:ext cx="15117120" cy="837720"/>
          </a:xfrm>
          <a:prstGeom prst="rect">
            <a:avLst/>
          </a:prstGeom>
          <a:solidFill>
            <a:srgbClr val="2d3769"/>
          </a:solidFill>
          <a:ln>
            <a:solidFill>
              <a:schemeClr val="bg1"/>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marL="381600">
              <a:lnSpc>
                <a:spcPct val="100000"/>
              </a:lnSpc>
            </a:pPr>
            <a:r>
              <a:rPr b="0" lang="en-US" sz="3089" spc="-1" strike="noStrike">
                <a:solidFill>
                  <a:srgbClr val="ffffff"/>
                </a:solidFill>
                <a:uFill>
                  <a:solidFill>
                    <a:srgbClr val="ffffff"/>
                  </a:solidFill>
                </a:uFill>
                <a:latin typeface="Calibri"/>
                <a:ea typeface="DejaVu Sans"/>
              </a:rPr>
              <a:t>PRAGUE – FEBRUARY 2017</a:t>
            </a:r>
            <a:endParaRPr b="0" lang="en-US" sz="1800" spc="-1" strike="noStrike">
              <a:solidFill>
                <a:srgbClr val="000000"/>
              </a:solidFill>
              <a:uFill>
                <a:solidFill>
                  <a:srgbClr val="ffffff"/>
                </a:solidFill>
              </a:uFill>
              <a:latin typeface="Arial"/>
            </a:endParaRPr>
          </a:p>
        </p:txBody>
      </p:sp>
      <p:sp>
        <p:nvSpPr>
          <p:cNvPr id="48" name="CustomShape 8"/>
          <p:cNvSpPr/>
          <p:nvPr/>
        </p:nvSpPr>
        <p:spPr>
          <a:xfrm>
            <a:off x="10528920" y="19792440"/>
            <a:ext cx="4013640" cy="760320"/>
          </a:xfrm>
          <a:prstGeom prst="rect">
            <a:avLst/>
          </a:prstGeom>
          <a:noFill/>
          <a:ln>
            <a:noFill/>
          </a:ln>
        </p:spPr>
        <p:style>
          <a:lnRef idx="0"/>
          <a:fillRef idx="0"/>
          <a:effectRef idx="0"/>
          <a:fontRef idx="minor"/>
        </p:style>
        <p:txBody>
          <a:bodyPr wrap="none" lIns="90000" rIns="90000" tIns="45000" bIns="45000"/>
          <a:p>
            <a:pPr algn="r">
              <a:lnSpc>
                <a:spcPct val="100000"/>
              </a:lnSpc>
            </a:pPr>
            <a:r>
              <a:rPr b="0" lang="en-US" sz="2210" spc="-1" strike="noStrike">
                <a:solidFill>
                  <a:srgbClr val="ffffff"/>
                </a:solidFill>
                <a:uFill>
                  <a:solidFill>
                    <a:srgbClr val="ffffff"/>
                  </a:solidFill>
                </a:uFill>
                <a:latin typeface="Calibri"/>
                <a:ea typeface="DejaVu Sans"/>
              </a:rPr>
              <a:t>ACADEMIC EXCHANGE PROGRAM</a:t>
            </a:r>
            <a:endParaRPr b="0" lang="en-US" sz="1800" spc="-1" strike="noStrike">
              <a:solidFill>
                <a:srgbClr val="000000"/>
              </a:solidFill>
              <a:uFill>
                <a:solidFill>
                  <a:srgbClr val="ffffff"/>
                </a:solidFill>
              </a:uFill>
              <a:latin typeface="Arial"/>
            </a:endParaRPr>
          </a:p>
          <a:p>
            <a:pPr algn="r">
              <a:lnSpc>
                <a:spcPct val="100000"/>
              </a:lnSpc>
            </a:pPr>
            <a:r>
              <a:rPr b="0" lang="en-US" sz="2210" spc="-1" strike="noStrike">
                <a:solidFill>
                  <a:srgbClr val="ffffff"/>
                </a:solidFill>
                <a:uFill>
                  <a:solidFill>
                    <a:srgbClr val="ffffff"/>
                  </a:solidFill>
                </a:uFill>
                <a:latin typeface="Calibri"/>
                <a:ea typeface="DejaVu Sans"/>
              </a:rPr>
              <a:t>BRAZIL – CZECH REPUBLIC</a:t>
            </a:r>
            <a:endParaRPr b="0" lang="en-US" sz="1800" spc="-1" strike="noStrike">
              <a:solidFill>
                <a:srgbClr val="000000"/>
              </a:solidFill>
              <a:uFill>
                <a:solidFill>
                  <a:srgbClr val="ffffff"/>
                </a:solidFill>
              </a:uFill>
              <a:latin typeface="Arial"/>
            </a:endParaRPr>
          </a:p>
        </p:txBody>
      </p:sp>
      <p:sp>
        <p:nvSpPr>
          <p:cNvPr id="49" name="CustomShape 9"/>
          <p:cNvSpPr/>
          <p:nvPr/>
        </p:nvSpPr>
        <p:spPr>
          <a:xfrm flipV="1">
            <a:off x="0" y="1647000"/>
            <a:ext cx="15117120" cy="986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p:style>
      </p:sp>
      <p:pic>
        <p:nvPicPr>
          <p:cNvPr id="50" name="Obrázek 10" descr=""/>
          <p:cNvPicPr/>
          <p:nvPr/>
        </p:nvPicPr>
        <p:blipFill>
          <a:blip r:embed="rId1"/>
          <a:stretch/>
        </p:blipFill>
        <p:spPr>
          <a:xfrm>
            <a:off x="10836360" y="442440"/>
            <a:ext cx="3904920" cy="759600"/>
          </a:xfrm>
          <a:prstGeom prst="rect">
            <a:avLst/>
          </a:prstGeom>
          <a:ln>
            <a:noFill/>
          </a:ln>
        </p:spPr>
      </p:pic>
      <p:sp>
        <p:nvSpPr>
          <p:cNvPr id="51" name="CustomShape 10"/>
          <p:cNvSpPr/>
          <p:nvPr/>
        </p:nvSpPr>
        <p:spPr>
          <a:xfrm>
            <a:off x="0" y="20777760"/>
            <a:ext cx="15117120" cy="424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210" spc="-1" strike="noStrike">
                <a:solidFill>
                  <a:srgbClr val="808080"/>
                </a:solidFill>
                <a:uFill>
                  <a:solidFill>
                    <a:srgbClr val="ffffff"/>
                  </a:solidFill>
                </a:uFill>
                <a:latin typeface="Calibri"/>
                <a:ea typeface="DejaVu Sans"/>
              </a:rPr>
              <a:t>INSTITUTE OF CZECH-BRAZILIAN ACADEMIC COOPERATION  -  www.incbac.org  -  www.unigou.org</a:t>
            </a:r>
            <a:endParaRPr b="0" lang="en-US" sz="1800" spc="-1" strike="noStrike">
              <a:solidFill>
                <a:srgbClr val="000000"/>
              </a:solidFill>
              <a:uFill>
                <a:solidFill>
                  <a:srgbClr val="ffffff"/>
                </a:solidFill>
              </a:uFill>
              <a:latin typeface="Arial"/>
            </a:endParaRPr>
          </a:p>
        </p:txBody>
      </p:sp>
      <p:sp>
        <p:nvSpPr>
          <p:cNvPr id="52" name="CustomShape 11"/>
          <p:cNvSpPr/>
          <p:nvPr/>
        </p:nvSpPr>
        <p:spPr>
          <a:xfrm>
            <a:off x="155520" y="-609480"/>
            <a:ext cx="1198080" cy="1274040"/>
          </a:xfrm>
          <a:prstGeom prst="rect">
            <a:avLst/>
          </a:prstGeom>
          <a:noFill/>
          <a:ln>
            <a:noFill/>
          </a:ln>
        </p:spPr>
        <p:style>
          <a:lnRef idx="0"/>
          <a:fillRef idx="0"/>
          <a:effectRef idx="0"/>
          <a:fontRef idx="minor"/>
        </p:style>
      </p:sp>
      <p:pic>
        <p:nvPicPr>
          <p:cNvPr id="53" name="Obrázek 1" descr=""/>
          <p:cNvPicPr/>
          <p:nvPr/>
        </p:nvPicPr>
        <p:blipFill>
          <a:blip r:embed="rId2"/>
          <a:stretch/>
        </p:blipFill>
        <p:spPr>
          <a:xfrm>
            <a:off x="473040" y="354240"/>
            <a:ext cx="2862000" cy="936360"/>
          </a:xfrm>
          <a:prstGeom prst="rect">
            <a:avLst/>
          </a:prstGeom>
          <a:ln>
            <a:noFill/>
          </a:ln>
        </p:spPr>
      </p:pic>
      <p:pic>
        <p:nvPicPr>
          <p:cNvPr id="54" name="" descr=""/>
          <p:cNvPicPr/>
          <p:nvPr/>
        </p:nvPicPr>
        <p:blipFill>
          <a:blip r:embed="rId3"/>
          <a:stretch/>
        </p:blipFill>
        <p:spPr>
          <a:xfrm>
            <a:off x="365760" y="1920240"/>
            <a:ext cx="2455920" cy="2649960"/>
          </a:xfrm>
          <a:prstGeom prst="rect">
            <a:avLst/>
          </a:prstGeom>
          <a:ln>
            <a:noFill/>
          </a:ln>
        </p:spPr>
      </p:pic>
      <p:pic>
        <p:nvPicPr>
          <p:cNvPr id="55" name="" descr=""/>
          <p:cNvPicPr/>
          <p:nvPr/>
        </p:nvPicPr>
        <p:blipFill>
          <a:blip r:embed="rId4"/>
          <a:stretch/>
        </p:blipFill>
        <p:spPr>
          <a:xfrm>
            <a:off x="3486240" y="326880"/>
            <a:ext cx="3187080" cy="1134360"/>
          </a:xfrm>
          <a:prstGeom prst="rect">
            <a:avLst/>
          </a:prstGeom>
          <a:ln>
            <a:noFill/>
          </a:ln>
        </p:spPr>
      </p:pic>
      <p:pic>
        <p:nvPicPr>
          <p:cNvPr id="56" name="" descr=""/>
          <p:cNvPicPr/>
          <p:nvPr/>
        </p:nvPicPr>
        <p:blipFill>
          <a:blip r:embed="rId5"/>
          <a:stretch/>
        </p:blipFill>
        <p:spPr>
          <a:xfrm>
            <a:off x="8961120" y="305280"/>
            <a:ext cx="1403640" cy="1281240"/>
          </a:xfrm>
          <a:prstGeom prst="rect">
            <a:avLst/>
          </a:prstGeom>
          <a:ln>
            <a:noFill/>
          </a:ln>
        </p:spPr>
      </p:pic>
      <p:pic>
        <p:nvPicPr>
          <p:cNvPr id="57" name="" descr=""/>
          <p:cNvPicPr/>
          <p:nvPr/>
        </p:nvPicPr>
        <p:blipFill>
          <a:blip r:embed="rId6"/>
          <a:stretch/>
        </p:blipFill>
        <p:spPr>
          <a:xfrm>
            <a:off x="7340400" y="182880"/>
            <a:ext cx="887400" cy="1369800"/>
          </a:xfrm>
          <a:prstGeom prst="rect">
            <a:avLst/>
          </a:prstGeom>
          <a:ln>
            <a:noFill/>
          </a:ln>
        </p:spPr>
      </p:pic>
      <p:pic>
        <p:nvPicPr>
          <p:cNvPr id="58" name="" descr=""/>
          <p:cNvPicPr/>
          <p:nvPr/>
        </p:nvPicPr>
        <p:blipFill>
          <a:blip r:embed="rId7"/>
          <a:stretch/>
        </p:blipFill>
        <p:spPr>
          <a:xfrm>
            <a:off x="441720" y="12619080"/>
            <a:ext cx="6688800" cy="3655800"/>
          </a:xfrm>
          <a:prstGeom prst="rect">
            <a:avLst/>
          </a:prstGeom>
          <a:ln>
            <a:noFill/>
          </a:ln>
        </p:spPr>
      </p:pic>
      <p:pic>
        <p:nvPicPr>
          <p:cNvPr id="59" name="" descr=""/>
          <p:cNvPicPr/>
          <p:nvPr/>
        </p:nvPicPr>
        <p:blipFill>
          <a:blip r:embed="rId8"/>
          <a:stretch/>
        </p:blipFill>
        <p:spPr>
          <a:xfrm>
            <a:off x="506160" y="9506520"/>
            <a:ext cx="3314520" cy="2033280"/>
          </a:xfrm>
          <a:prstGeom prst="rect">
            <a:avLst/>
          </a:prstGeom>
          <a:ln>
            <a:noFill/>
          </a:ln>
        </p:spPr>
      </p:pic>
      <p:pic>
        <p:nvPicPr>
          <p:cNvPr id="60" name="" descr=""/>
          <p:cNvPicPr/>
          <p:nvPr/>
        </p:nvPicPr>
        <p:blipFill>
          <a:blip r:embed="rId9"/>
          <a:stretch/>
        </p:blipFill>
        <p:spPr>
          <a:xfrm>
            <a:off x="4080600" y="9181800"/>
            <a:ext cx="3252240" cy="2558520"/>
          </a:xfrm>
          <a:prstGeom prst="rect">
            <a:avLst/>
          </a:prstGeom>
          <a:ln>
            <a:noFill/>
          </a:ln>
        </p:spPr>
      </p:pic>
      <p:pic>
        <p:nvPicPr>
          <p:cNvPr id="61" name="" descr=""/>
          <p:cNvPicPr/>
          <p:nvPr/>
        </p:nvPicPr>
        <p:blipFill>
          <a:blip r:embed="rId10"/>
          <a:stretch/>
        </p:blipFill>
        <p:spPr>
          <a:xfrm>
            <a:off x="7772400" y="4889880"/>
            <a:ext cx="1693080" cy="1693080"/>
          </a:xfrm>
          <a:prstGeom prst="rect">
            <a:avLst/>
          </a:prstGeom>
          <a:ln>
            <a:noFill/>
          </a:ln>
        </p:spPr>
      </p:pic>
      <p:pic>
        <p:nvPicPr>
          <p:cNvPr id="62" name="" descr=""/>
          <p:cNvPicPr/>
          <p:nvPr/>
        </p:nvPicPr>
        <p:blipFill>
          <a:blip r:embed="rId11"/>
          <a:stretch/>
        </p:blipFill>
        <p:spPr>
          <a:xfrm>
            <a:off x="10331280" y="4919400"/>
            <a:ext cx="1627200" cy="1627200"/>
          </a:xfrm>
          <a:prstGeom prst="rect">
            <a:avLst/>
          </a:prstGeom>
          <a:ln>
            <a:noFill/>
          </a:ln>
        </p:spPr>
      </p:pic>
      <p:pic>
        <p:nvPicPr>
          <p:cNvPr id="63" name="" descr=""/>
          <p:cNvPicPr/>
          <p:nvPr/>
        </p:nvPicPr>
        <p:blipFill>
          <a:blip r:embed="rId12"/>
          <a:stretch/>
        </p:blipFill>
        <p:spPr>
          <a:xfrm>
            <a:off x="12518280" y="4659840"/>
            <a:ext cx="2014200" cy="2014200"/>
          </a:xfrm>
          <a:prstGeom prst="rect">
            <a:avLst/>
          </a:prstGeom>
          <a:ln>
            <a:noFill/>
          </a:ln>
        </p:spPr>
      </p:pic>
      <p:pic>
        <p:nvPicPr>
          <p:cNvPr id="64" name="" descr=""/>
          <p:cNvPicPr/>
          <p:nvPr/>
        </p:nvPicPr>
        <p:blipFill>
          <a:blip r:embed="rId13"/>
          <a:srcRect l="4874" t="19142" r="0" b="19882"/>
          <a:stretch/>
        </p:blipFill>
        <p:spPr>
          <a:xfrm>
            <a:off x="9144000" y="11978640"/>
            <a:ext cx="3564360" cy="2283840"/>
          </a:xfrm>
          <a:prstGeom prst="rect">
            <a:avLst/>
          </a:prstGeom>
          <a:ln>
            <a:noFill/>
          </a:ln>
        </p:spPr>
      </p:pic>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2829</TotalTime>
  <Application>LibreOffice/5.2.4.2$Windows_x86 LibreOffice_project/3d5603e1122f0f102b62521720ab13a38a4e0eb0</Application>
  <Words>698</Words>
  <Paragraphs>73</Paragraphs>
  <Company>Grizli777</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2014-02-07T11:03:35Z</dcterms:created>
  <dc:creator>Rebeca</dc:creator>
  <dc:description/>
  <dc:language>en-US</dc:language>
  <cp:lastModifiedBy/>
  <cp:lastPrinted>2016-02-08T18:07:30Z</cp:lastPrinted>
  <dcterms:modified xsi:type="dcterms:W3CDTF">2017-02-20T11:40:13Z</dcterms:modified>
  <cp:revision>49</cp:revision>
  <dc:subject/>
  <dc:title>Slide 1</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Company">
    <vt:lpwstr>Grizli777</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1</vt:i4>
  </property>
  <property fmtid="{D5CDD505-2E9C-101B-9397-08002B2CF9AE}" pid="9" name="PresentationFormat">
    <vt:lpwstr>Vlastní</vt:lpwstr>
  </property>
  <property fmtid="{D5CDD505-2E9C-101B-9397-08002B2CF9AE}" pid="10" name="ScaleCrop">
    <vt:bool>0</vt:bool>
  </property>
  <property fmtid="{D5CDD505-2E9C-101B-9397-08002B2CF9AE}" pid="11" name="ShareDoc">
    <vt:bool>0</vt:bool>
  </property>
  <property fmtid="{D5CDD505-2E9C-101B-9397-08002B2CF9AE}" pid="12" name="Slides">
    <vt:i4>1</vt:i4>
  </property>
</Properties>
</file>